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embeddings/oleObject75.bin" ContentType="application/vnd.openxmlformats-officedocument.oleObject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oleObject78.bin" ContentType="application/vnd.openxmlformats-officedocument.oleObject"/>
  <Override PartName="/ppt/embeddings/oleObject79.bin" ContentType="application/vnd.openxmlformats-officedocument.oleObject"/>
  <Override PartName="/ppt/embeddings/oleObject80.bin" ContentType="application/vnd.openxmlformats-officedocument.oleObject"/>
  <Override PartName="/ppt/embeddings/oleObject81.bin" ContentType="application/vnd.openxmlformats-officedocument.oleObject"/>
  <Override PartName="/ppt/embeddings/oleObject82.bin" ContentType="application/vnd.openxmlformats-officedocument.oleObject"/>
  <Override PartName="/ppt/embeddings/oleObject83.bin" ContentType="application/vnd.openxmlformats-officedocument.oleObject"/>
  <Override PartName="/ppt/embeddings/oleObject84.bin" ContentType="application/vnd.openxmlformats-officedocument.oleObject"/>
  <Override PartName="/ppt/embeddings/oleObject85.bin" ContentType="application/vnd.openxmlformats-officedocument.oleObject"/>
  <Override PartName="/ppt/embeddings/oleObject86.bin" ContentType="application/vnd.openxmlformats-officedocument.oleObject"/>
  <Override PartName="/ppt/embeddings/oleObject87.bin" ContentType="application/vnd.openxmlformats-officedocument.oleObject"/>
  <Override PartName="/ppt/embeddings/oleObject88.bin" ContentType="application/vnd.openxmlformats-officedocument.oleObject"/>
  <Override PartName="/ppt/embeddings/oleObject89.bin" ContentType="application/vnd.openxmlformats-officedocument.oleObject"/>
  <Override PartName="/ppt/embeddings/oleObject90.bin" ContentType="application/vnd.openxmlformats-officedocument.oleObject"/>
  <Override PartName="/ppt/embeddings/oleObject91.bin" ContentType="application/vnd.openxmlformats-officedocument.oleObject"/>
  <Override PartName="/ppt/embeddings/oleObject92.bin" ContentType="application/vnd.openxmlformats-officedocument.oleObject"/>
  <Override PartName="/ppt/embeddings/oleObject93.bin" ContentType="application/vnd.openxmlformats-officedocument.oleObject"/>
  <Override PartName="/ppt/embeddings/oleObject94.bin" ContentType="application/vnd.openxmlformats-officedocument.oleObject"/>
  <Override PartName="/ppt/embeddings/oleObject95.bin" ContentType="application/vnd.openxmlformats-officedocument.oleObject"/>
  <Override PartName="/ppt/embeddings/oleObject96.bin" ContentType="application/vnd.openxmlformats-officedocument.oleObject"/>
  <Override PartName="/ppt/embeddings/oleObject97.bin" ContentType="application/vnd.openxmlformats-officedocument.oleObject"/>
  <Override PartName="/ppt/embeddings/oleObject98.bin" ContentType="application/vnd.openxmlformats-officedocument.oleObject"/>
  <Override PartName="/ppt/embeddings/oleObject99.bin" ContentType="application/vnd.openxmlformats-officedocument.oleObject"/>
  <Override PartName="/ppt/embeddings/oleObject100.bin" ContentType="application/vnd.openxmlformats-officedocument.oleObject"/>
  <Override PartName="/ppt/embeddings/oleObject101.bin" ContentType="application/vnd.openxmlformats-officedocument.oleObject"/>
  <Override PartName="/ppt/embeddings/oleObject102.bin" ContentType="application/vnd.openxmlformats-officedocument.oleObject"/>
  <Override PartName="/ppt/embeddings/oleObject103.bin" ContentType="application/vnd.openxmlformats-officedocument.oleObject"/>
  <Override PartName="/ppt/embeddings/oleObject104.bin" ContentType="application/vnd.openxmlformats-officedocument.oleObject"/>
  <Override PartName="/ppt/embeddings/oleObject105.bin" ContentType="application/vnd.openxmlformats-officedocument.oleObject"/>
  <Override PartName="/ppt/embeddings/oleObject106.bin" ContentType="application/vnd.openxmlformats-officedocument.oleObject"/>
  <Override PartName="/ppt/embeddings/oleObject107.bin" ContentType="application/vnd.openxmlformats-officedocument.oleObject"/>
  <Override PartName="/ppt/embeddings/oleObject108.bin" ContentType="application/vnd.openxmlformats-officedocument.oleObject"/>
  <Override PartName="/ppt/embeddings/oleObject109.bin" ContentType="application/vnd.openxmlformats-officedocument.oleObject"/>
  <Override PartName="/ppt/embeddings/oleObject110.bin" ContentType="application/vnd.openxmlformats-officedocument.oleObject"/>
  <Override PartName="/ppt/embeddings/oleObject111.bin" ContentType="application/vnd.openxmlformats-officedocument.oleObject"/>
  <Override PartName="/ppt/embeddings/oleObject112.bin" ContentType="application/vnd.openxmlformats-officedocument.oleObject"/>
  <Override PartName="/ppt/embeddings/oleObject113.bin" ContentType="application/vnd.openxmlformats-officedocument.oleObject"/>
  <Override PartName="/ppt/embeddings/oleObject114.bin" ContentType="application/vnd.openxmlformats-officedocument.oleObject"/>
  <Override PartName="/ppt/embeddings/oleObject115.bin" ContentType="application/vnd.openxmlformats-officedocument.oleObject"/>
  <Override PartName="/ppt/embeddings/oleObject116.bin" ContentType="application/vnd.openxmlformats-officedocument.oleObject"/>
  <Override PartName="/ppt/embeddings/oleObject117.bin" ContentType="application/vnd.openxmlformats-officedocument.oleObject"/>
  <Override PartName="/ppt/embeddings/oleObject118.bin" ContentType="application/vnd.openxmlformats-officedocument.oleObject"/>
  <Override PartName="/ppt/embeddings/oleObject119.bin" ContentType="application/vnd.openxmlformats-officedocument.oleObject"/>
  <Override PartName="/ppt/embeddings/oleObject120.bin" ContentType="application/vnd.openxmlformats-officedocument.oleObject"/>
  <Override PartName="/ppt/embeddings/oleObject121.bin" ContentType="application/vnd.openxmlformats-officedocument.oleObject"/>
  <Override PartName="/ppt/embeddings/oleObject122.bin" ContentType="application/vnd.openxmlformats-officedocument.oleObject"/>
  <Override PartName="/ppt/embeddings/oleObject123.bin" ContentType="application/vnd.openxmlformats-officedocument.oleObject"/>
  <Override PartName="/ppt/embeddings/oleObject124.bin" ContentType="application/vnd.openxmlformats-officedocument.oleObject"/>
  <Override PartName="/ppt/embeddings/oleObject125.bin" ContentType="application/vnd.openxmlformats-officedocument.oleObject"/>
  <Override PartName="/ppt/embeddings/oleObject126.bin" ContentType="application/vnd.openxmlformats-officedocument.oleObject"/>
  <Override PartName="/ppt/embeddings/oleObject127.bin" ContentType="application/vnd.openxmlformats-officedocument.oleObject"/>
  <Override PartName="/ppt/embeddings/oleObject128.bin" ContentType="application/vnd.openxmlformats-officedocument.oleObject"/>
  <Override PartName="/ppt/embeddings/oleObject129.bin" ContentType="application/vnd.openxmlformats-officedocument.oleObject"/>
  <Override PartName="/ppt/embeddings/oleObject130.bin" ContentType="application/vnd.openxmlformats-officedocument.oleObject"/>
  <Override PartName="/ppt/embeddings/oleObject131.bin" ContentType="application/vnd.openxmlformats-officedocument.oleObject"/>
  <Override PartName="/ppt/embeddings/oleObject132.bin" ContentType="application/vnd.openxmlformats-officedocument.oleObject"/>
  <Override PartName="/ppt/embeddings/oleObject133.bin" ContentType="application/vnd.openxmlformats-officedocument.oleObject"/>
  <Override PartName="/ppt/embeddings/oleObject134.bin" ContentType="application/vnd.openxmlformats-officedocument.oleObject"/>
  <Override PartName="/ppt/embeddings/oleObject135.bin" ContentType="application/vnd.openxmlformats-officedocument.oleObject"/>
  <Override PartName="/ppt/embeddings/oleObject136.bin" ContentType="application/vnd.openxmlformats-officedocument.oleObject"/>
  <Override PartName="/ppt/embeddings/oleObject137.bin" ContentType="application/vnd.openxmlformats-officedocument.oleObject"/>
  <Override PartName="/ppt/embeddings/oleObject138.bin" ContentType="application/vnd.openxmlformats-officedocument.oleObject"/>
  <Override PartName="/ppt/embeddings/oleObject139.bin" ContentType="application/vnd.openxmlformats-officedocument.oleObject"/>
  <Override PartName="/ppt/embeddings/oleObject140.bin" ContentType="application/vnd.openxmlformats-officedocument.oleObject"/>
  <Override PartName="/ppt/embeddings/oleObject141.bin" ContentType="application/vnd.openxmlformats-officedocument.oleObject"/>
  <Override PartName="/ppt/embeddings/oleObject142.bin" ContentType="application/vnd.openxmlformats-officedocument.oleObject"/>
  <Override PartName="/ppt/embeddings/oleObject143.bin" ContentType="application/vnd.openxmlformats-officedocument.oleObject"/>
  <Override PartName="/ppt/embeddings/oleObject144.bin" ContentType="application/vnd.openxmlformats-officedocument.oleObject"/>
  <Override PartName="/ppt/embeddings/oleObject145.bin" ContentType="application/vnd.openxmlformats-officedocument.oleObject"/>
  <Override PartName="/ppt/embeddings/oleObject146.bin" ContentType="application/vnd.openxmlformats-officedocument.oleObject"/>
  <Override PartName="/ppt/embeddings/oleObject147.bin" ContentType="application/vnd.openxmlformats-officedocument.oleObject"/>
  <Override PartName="/ppt/embeddings/Microsoft_Equation1.bin" ContentType="application/vnd.openxmlformats-officedocument.oleObject"/>
  <Override PartName="/ppt/embeddings/Microsoft_Equation2.bin" ContentType="application/vnd.openxmlformats-officedocument.oleObject"/>
  <Override PartName="/ppt/embeddings/oleObject148.bin" ContentType="application/vnd.openxmlformats-officedocument.oleObject"/>
  <Override PartName="/ppt/embeddings/oleObject149.bin" ContentType="application/vnd.openxmlformats-officedocument.oleObject"/>
  <Override PartName="/ppt/embeddings/oleObject150.bin" ContentType="application/vnd.openxmlformats-officedocument.oleObject"/>
  <Override PartName="/ppt/embeddings/oleObject151.bin" ContentType="application/vnd.openxmlformats-officedocument.oleObject"/>
  <Override PartName="/ppt/embeddings/oleObject152.bin" ContentType="application/vnd.openxmlformats-officedocument.oleObject"/>
  <Override PartName="/ppt/embeddings/oleObject153.bin" ContentType="application/vnd.openxmlformats-officedocument.oleObject"/>
  <Override PartName="/ppt/embeddings/oleObject154.bin" ContentType="application/vnd.openxmlformats-officedocument.oleObject"/>
  <Override PartName="/ppt/embeddings/oleObject155.bin" ContentType="application/vnd.openxmlformats-officedocument.oleObject"/>
  <Override PartName="/ppt/embeddings/oleObject156.bin" ContentType="application/vnd.openxmlformats-officedocument.oleObject"/>
  <Override PartName="/ppt/embeddings/oleObject157.bin" ContentType="application/vnd.openxmlformats-officedocument.oleObject"/>
  <Override PartName="/ppt/embeddings/oleObject158.bin" ContentType="application/vnd.openxmlformats-officedocument.oleObject"/>
  <Override PartName="/ppt/embeddings/oleObject159.bin" ContentType="application/vnd.openxmlformats-officedocument.oleObject"/>
  <Override PartName="/ppt/embeddings/oleObject160.bin" ContentType="application/vnd.openxmlformats-officedocument.oleObject"/>
  <Override PartName="/ppt/embeddings/oleObject161.bin" ContentType="application/vnd.openxmlformats-officedocument.oleObject"/>
  <Override PartName="/ppt/embeddings/oleObject162.bin" ContentType="application/vnd.openxmlformats-officedocument.oleObject"/>
  <Override PartName="/ppt/embeddings/oleObject163.bin" ContentType="application/vnd.openxmlformats-officedocument.oleObject"/>
  <Override PartName="/ppt/embeddings/oleObject164.bin" ContentType="application/vnd.openxmlformats-officedocument.oleObject"/>
  <Override PartName="/ppt/embeddings/oleObject165.bin" ContentType="application/vnd.openxmlformats-officedocument.oleObject"/>
  <Override PartName="/ppt/embeddings/oleObject166.bin" ContentType="application/vnd.openxmlformats-officedocument.oleObject"/>
  <Override PartName="/ppt/embeddings/oleObject167.bin" ContentType="application/vnd.openxmlformats-officedocument.oleObject"/>
  <Override PartName="/ppt/embeddings/oleObject168.bin" ContentType="application/vnd.openxmlformats-officedocument.oleObject"/>
  <Override PartName="/ppt/embeddings/oleObject169.bin" ContentType="application/vnd.openxmlformats-officedocument.oleObject"/>
  <Override PartName="/ppt/embeddings/oleObject170.bin" ContentType="application/vnd.openxmlformats-officedocument.oleObject"/>
  <Override PartName="/ppt/embeddings/oleObject171.bin" ContentType="application/vnd.openxmlformats-officedocument.oleObject"/>
  <Override PartName="/ppt/embeddings/oleObject172.bin" ContentType="application/vnd.openxmlformats-officedocument.oleObject"/>
  <Override PartName="/ppt/embeddings/oleObject173.bin" ContentType="application/vnd.openxmlformats-officedocument.oleObject"/>
  <Override PartName="/ppt/embeddings/oleObject174.bin" ContentType="application/vnd.openxmlformats-officedocument.oleObject"/>
  <Override PartName="/ppt/embeddings/oleObject175.bin" ContentType="application/vnd.openxmlformats-officedocument.oleObject"/>
  <Override PartName="/ppt/embeddings/oleObject176.bin" ContentType="application/vnd.openxmlformats-officedocument.oleObject"/>
  <Override PartName="/ppt/embeddings/oleObject177.bin" ContentType="application/vnd.openxmlformats-officedocument.oleObject"/>
  <Override PartName="/ppt/embeddings/oleObject178.bin" ContentType="application/vnd.openxmlformats-officedocument.oleObject"/>
  <Override PartName="/ppt/embeddings/oleObject179.bin" ContentType="application/vnd.openxmlformats-officedocument.oleObject"/>
  <Override PartName="/ppt/embeddings/oleObject180.bin" ContentType="application/vnd.openxmlformats-officedocument.oleObject"/>
  <Override PartName="/ppt/embeddings/oleObject181.bin" ContentType="application/vnd.openxmlformats-officedocument.oleObject"/>
  <Override PartName="/ppt/embeddings/oleObject182.bin" ContentType="application/vnd.openxmlformats-officedocument.oleObject"/>
  <Override PartName="/ppt/embeddings/oleObject183.bin" ContentType="application/vnd.openxmlformats-officedocument.oleObject"/>
  <Override PartName="/ppt/embeddings/oleObject184.bin" ContentType="application/vnd.openxmlformats-officedocument.oleObject"/>
  <Override PartName="/ppt/embeddings/oleObject185.bin" ContentType="application/vnd.openxmlformats-officedocument.oleObject"/>
  <Override PartName="/ppt/embeddings/oleObject186.bin" ContentType="application/vnd.openxmlformats-officedocument.oleObject"/>
  <Override PartName="/ppt/embeddings/oleObject187.bin" ContentType="application/vnd.openxmlformats-officedocument.oleObject"/>
  <Override PartName="/ppt/embeddings/oleObject188.bin" ContentType="application/vnd.openxmlformats-officedocument.oleObject"/>
  <Override PartName="/ppt/embeddings/oleObject189.bin" ContentType="application/vnd.openxmlformats-officedocument.oleObject"/>
  <Override PartName="/ppt/embeddings/oleObject190.bin" ContentType="application/vnd.openxmlformats-officedocument.oleObject"/>
  <Override PartName="/ppt/embeddings/oleObject191.bin" ContentType="application/vnd.openxmlformats-officedocument.oleObject"/>
  <Override PartName="/ppt/embeddings/oleObject192.bin" ContentType="application/vnd.openxmlformats-officedocument.oleObject"/>
  <Override PartName="/ppt/embeddings/oleObject193.bin" ContentType="application/vnd.openxmlformats-officedocument.oleObject"/>
  <Override PartName="/ppt/embeddings/oleObject194.bin" ContentType="application/vnd.openxmlformats-officedocument.oleObject"/>
  <Override PartName="/ppt/embeddings/oleObject195.bin" ContentType="application/vnd.openxmlformats-officedocument.oleObject"/>
  <Override PartName="/ppt/embeddings/oleObject196.bin" ContentType="application/vnd.openxmlformats-officedocument.oleObject"/>
  <Override PartName="/ppt/embeddings/oleObject197.bin" ContentType="application/vnd.openxmlformats-officedocument.oleObject"/>
  <Override PartName="/ppt/embeddings/oleObject198.bin" ContentType="application/vnd.openxmlformats-officedocument.oleObject"/>
  <Override PartName="/ppt/embeddings/oleObject199.bin" ContentType="application/vnd.openxmlformats-officedocument.oleObject"/>
  <Override PartName="/ppt/embeddings/oleObject200.bin" ContentType="application/vnd.openxmlformats-officedocument.oleObject"/>
  <Override PartName="/ppt/embeddings/oleObject201.bin" ContentType="application/vnd.openxmlformats-officedocument.oleObject"/>
  <Override PartName="/ppt/embeddings/oleObject202.bin" ContentType="application/vnd.openxmlformats-officedocument.oleObject"/>
  <Override PartName="/ppt/embeddings/oleObject203.bin" ContentType="application/vnd.openxmlformats-officedocument.oleObject"/>
  <Override PartName="/ppt/embeddings/oleObject204.bin" ContentType="application/vnd.openxmlformats-officedocument.oleObject"/>
  <Override PartName="/ppt/embeddings/oleObject205.bin" ContentType="application/vnd.openxmlformats-officedocument.oleObject"/>
  <Override PartName="/ppt/embeddings/oleObject206.bin" ContentType="application/vnd.openxmlformats-officedocument.oleObject"/>
  <Override PartName="/ppt/embeddings/oleObject207.bin" ContentType="application/vnd.openxmlformats-officedocument.oleObject"/>
  <Override PartName="/ppt/embeddings/oleObject208.bin" ContentType="application/vnd.openxmlformats-officedocument.oleObject"/>
  <Override PartName="/ppt/embeddings/oleObject209.bin" ContentType="application/vnd.openxmlformats-officedocument.oleObject"/>
  <Override PartName="/ppt/embeddings/oleObject210.bin" ContentType="application/vnd.openxmlformats-officedocument.oleObject"/>
  <Override PartName="/ppt/embeddings/oleObject211.bin" ContentType="application/vnd.openxmlformats-officedocument.oleObject"/>
  <Override PartName="/ppt/embeddings/oleObject212.bin" ContentType="application/vnd.openxmlformats-officedocument.oleObject"/>
  <Override PartName="/ppt/embeddings/oleObject213.bin" ContentType="application/vnd.openxmlformats-officedocument.oleObject"/>
  <Override PartName="/ppt/embeddings/oleObject214.bin" ContentType="application/vnd.openxmlformats-officedocument.oleObject"/>
  <Override PartName="/ppt/embeddings/oleObject215.bin" ContentType="application/vnd.openxmlformats-officedocument.oleObject"/>
  <Override PartName="/ppt/embeddings/oleObject216.bin" ContentType="application/vnd.openxmlformats-officedocument.oleObject"/>
  <Override PartName="/ppt/embeddings/oleObject217.bin" ContentType="application/vnd.openxmlformats-officedocument.oleObject"/>
  <Override PartName="/ppt/embeddings/oleObject218.bin" ContentType="application/vnd.openxmlformats-officedocument.oleObject"/>
  <Override PartName="/ppt/embeddings/oleObject219.bin" ContentType="application/vnd.openxmlformats-officedocument.oleObject"/>
  <Override PartName="/ppt/embeddings/oleObject220.bin" ContentType="application/vnd.openxmlformats-officedocument.oleObject"/>
  <Override PartName="/ppt/embeddings/oleObject221.bin" ContentType="application/vnd.openxmlformats-officedocument.oleObject"/>
  <Override PartName="/ppt/embeddings/oleObject222.bin" ContentType="application/vnd.openxmlformats-officedocument.oleObject"/>
  <Override PartName="/ppt/embeddings/oleObject223.bin" ContentType="application/vnd.openxmlformats-officedocument.oleObject"/>
  <Override PartName="/ppt/embeddings/oleObject224.bin" ContentType="application/vnd.openxmlformats-officedocument.oleObject"/>
  <Override PartName="/ppt/embeddings/oleObject225.bin" ContentType="application/vnd.openxmlformats-officedocument.oleObject"/>
  <Override PartName="/ppt/embeddings/oleObject226.bin" ContentType="application/vnd.openxmlformats-officedocument.oleObject"/>
  <Override PartName="/ppt/embeddings/oleObject227.bin" ContentType="application/vnd.openxmlformats-officedocument.oleObject"/>
  <Override PartName="/ppt/embeddings/oleObject228.bin" ContentType="application/vnd.openxmlformats-officedocument.oleObject"/>
  <Override PartName="/ppt/embeddings/oleObject229.bin" ContentType="application/vnd.openxmlformats-officedocument.oleObject"/>
  <Override PartName="/ppt/embeddings/oleObject230.bin" ContentType="application/vnd.openxmlformats-officedocument.oleObject"/>
  <Override PartName="/ppt/embeddings/oleObject231.bin" ContentType="application/vnd.openxmlformats-officedocument.oleObject"/>
  <Override PartName="/ppt/embeddings/oleObject232.bin" ContentType="application/vnd.openxmlformats-officedocument.oleObject"/>
  <Override PartName="/ppt/embeddings/oleObject233.bin" ContentType="application/vnd.openxmlformats-officedocument.oleObject"/>
  <Override PartName="/ppt/embeddings/oleObject234.bin" ContentType="application/vnd.openxmlformats-officedocument.oleObject"/>
  <Override PartName="/ppt/embeddings/oleObject235.bin" ContentType="application/vnd.openxmlformats-officedocument.oleObject"/>
  <Override PartName="/ppt/embeddings/oleObject236.bin" ContentType="application/vnd.openxmlformats-officedocument.oleObject"/>
  <Override PartName="/ppt/embeddings/oleObject237.bin" ContentType="application/vnd.openxmlformats-officedocument.oleObject"/>
  <Override PartName="/ppt/embeddings/oleObject238.bin" ContentType="application/vnd.openxmlformats-officedocument.oleObject"/>
  <Override PartName="/ppt/embeddings/oleObject239.bin" ContentType="application/vnd.openxmlformats-officedocument.oleObject"/>
  <Override PartName="/ppt/embeddings/oleObject240.bin" ContentType="application/vnd.openxmlformats-officedocument.oleObject"/>
  <Override PartName="/ppt/embeddings/oleObject241.bin" ContentType="application/vnd.openxmlformats-officedocument.oleObject"/>
  <Override PartName="/ppt/embeddings/oleObject242.bin" ContentType="application/vnd.openxmlformats-officedocument.oleObject"/>
  <Override PartName="/ppt/embeddings/oleObject243.bin" ContentType="application/vnd.openxmlformats-officedocument.oleObject"/>
  <Override PartName="/ppt/embeddings/oleObject244.bin" ContentType="application/vnd.openxmlformats-officedocument.oleObject"/>
  <Override PartName="/ppt/embeddings/oleObject245.bin" ContentType="application/vnd.openxmlformats-officedocument.oleObject"/>
  <Override PartName="/ppt/embeddings/oleObject246.bin" ContentType="application/vnd.openxmlformats-officedocument.oleObject"/>
  <Override PartName="/ppt/embeddings/oleObject247.bin" ContentType="application/vnd.openxmlformats-officedocument.oleObject"/>
  <Override PartName="/ppt/embeddings/oleObject248.bin" ContentType="application/vnd.openxmlformats-officedocument.oleObject"/>
  <Override PartName="/ppt/embeddings/oleObject249.bin" ContentType="application/vnd.openxmlformats-officedocument.oleObject"/>
  <Override PartName="/ppt/embeddings/oleObject250.bin" ContentType="application/vnd.openxmlformats-officedocument.oleObject"/>
  <Override PartName="/ppt/embeddings/oleObject251.bin" ContentType="application/vnd.openxmlformats-officedocument.oleObject"/>
  <Override PartName="/ppt/embeddings/oleObject252.bin" ContentType="application/vnd.openxmlformats-officedocument.oleObject"/>
  <Override PartName="/ppt/embeddings/oleObject253.bin" ContentType="application/vnd.openxmlformats-officedocument.oleObject"/>
  <Override PartName="/ppt/embeddings/oleObject254.bin" ContentType="application/vnd.openxmlformats-officedocument.oleObject"/>
  <Override PartName="/ppt/embeddings/oleObject255.bin" ContentType="application/vnd.openxmlformats-officedocument.oleObject"/>
  <Override PartName="/ppt/embeddings/oleObject256.bin" ContentType="application/vnd.openxmlformats-officedocument.oleObject"/>
  <Override PartName="/ppt/embeddings/oleObject257.bin" ContentType="application/vnd.openxmlformats-officedocument.oleObject"/>
  <Override PartName="/ppt/embeddings/oleObject258.bin" ContentType="application/vnd.openxmlformats-officedocument.oleObject"/>
  <Override PartName="/ppt/embeddings/oleObject259.bin" ContentType="application/vnd.openxmlformats-officedocument.oleObject"/>
  <Override PartName="/ppt/embeddings/oleObject260.bin" ContentType="application/vnd.openxmlformats-officedocument.oleObject"/>
  <Override PartName="/ppt/embeddings/oleObject261.bin" ContentType="application/vnd.openxmlformats-officedocument.oleObject"/>
  <Override PartName="/ppt/embeddings/oleObject262.bin" ContentType="application/vnd.openxmlformats-officedocument.oleObject"/>
  <Override PartName="/ppt/embeddings/oleObject263.bin" ContentType="application/vnd.openxmlformats-officedocument.oleObject"/>
  <Override PartName="/ppt/embeddings/oleObject264.bin" ContentType="application/vnd.openxmlformats-officedocument.oleObject"/>
  <Override PartName="/ppt/embeddings/oleObject265.bin" ContentType="application/vnd.openxmlformats-officedocument.oleObject"/>
  <Override PartName="/ppt/embeddings/oleObject266.bin" ContentType="application/vnd.openxmlformats-officedocument.oleObject"/>
  <Override PartName="/ppt/embeddings/oleObject267.bin" ContentType="application/vnd.openxmlformats-officedocument.oleObject"/>
  <Override PartName="/ppt/embeddings/oleObject268.bin" ContentType="application/vnd.openxmlformats-officedocument.oleObject"/>
  <Override PartName="/ppt/embeddings/oleObject269.bin" ContentType="application/vnd.openxmlformats-officedocument.oleObject"/>
  <Override PartName="/ppt/embeddings/oleObject270.bin" ContentType="application/vnd.openxmlformats-officedocument.oleObject"/>
  <Override PartName="/ppt/embeddings/oleObject271.bin" ContentType="application/vnd.openxmlformats-officedocument.oleObject"/>
  <Override PartName="/ppt/embeddings/oleObject272.bin" ContentType="application/vnd.openxmlformats-officedocument.oleObject"/>
  <Override PartName="/ppt/embeddings/oleObject273.bin" ContentType="application/vnd.openxmlformats-officedocument.oleObject"/>
  <Override PartName="/ppt/embeddings/oleObject274.bin" ContentType="application/vnd.openxmlformats-officedocument.oleObject"/>
  <Override PartName="/ppt/embeddings/oleObject275.bin" ContentType="application/vnd.openxmlformats-officedocument.oleObject"/>
  <Override PartName="/ppt/embeddings/oleObject276.bin" ContentType="application/vnd.openxmlformats-officedocument.oleObject"/>
  <Override PartName="/ppt/embeddings/oleObject277.bin" ContentType="application/vnd.openxmlformats-officedocument.oleObject"/>
  <Override PartName="/ppt/embeddings/oleObject278.bin" ContentType="application/vnd.openxmlformats-officedocument.oleObject"/>
  <Override PartName="/ppt/embeddings/oleObject279.bin" ContentType="application/vnd.openxmlformats-officedocument.oleObject"/>
  <Override PartName="/ppt/embeddings/oleObject280.bin" ContentType="application/vnd.openxmlformats-officedocument.oleObject"/>
  <Override PartName="/ppt/embeddings/oleObject281.bin" ContentType="application/vnd.openxmlformats-officedocument.oleObject"/>
  <Override PartName="/ppt/embeddings/oleObject282.bin" ContentType="application/vnd.openxmlformats-officedocument.oleObject"/>
  <Override PartName="/ppt/embeddings/oleObject283.bin" ContentType="application/vnd.openxmlformats-officedocument.oleObject"/>
  <Override PartName="/ppt/embeddings/oleObject284.bin" ContentType="application/vnd.openxmlformats-officedocument.oleObject"/>
  <Override PartName="/ppt/embeddings/oleObject285.bin" ContentType="application/vnd.openxmlformats-officedocument.oleObject"/>
  <Override PartName="/ppt/embeddings/oleObject286.bin" ContentType="application/vnd.openxmlformats-officedocument.oleObject"/>
  <Override PartName="/ppt/embeddings/oleObject287.bin" ContentType="application/vnd.openxmlformats-officedocument.oleObject"/>
  <Override PartName="/ppt/embeddings/oleObject288.bin" ContentType="application/vnd.openxmlformats-officedocument.oleObject"/>
  <Override PartName="/ppt/embeddings/oleObject289.bin" ContentType="application/vnd.openxmlformats-officedocument.oleObject"/>
  <Override PartName="/ppt/embeddings/oleObject290.bin" ContentType="application/vnd.openxmlformats-officedocument.oleObject"/>
  <Override PartName="/ppt/embeddings/oleObject291.bin" ContentType="application/vnd.openxmlformats-officedocument.oleObject"/>
  <Override PartName="/ppt/embeddings/oleObject292.bin" ContentType="application/vnd.openxmlformats-officedocument.oleObject"/>
  <Override PartName="/ppt/embeddings/oleObject293.bin" ContentType="application/vnd.openxmlformats-officedocument.oleObject"/>
  <Override PartName="/ppt/embeddings/oleObject294.bin" ContentType="application/vnd.openxmlformats-officedocument.oleObject"/>
  <Override PartName="/ppt/embeddings/oleObject295.bin" ContentType="application/vnd.openxmlformats-officedocument.oleObject"/>
  <Override PartName="/ppt/embeddings/oleObject296.bin" ContentType="application/vnd.openxmlformats-officedocument.oleObject"/>
  <Override PartName="/ppt/embeddings/oleObject297.bin" ContentType="application/vnd.openxmlformats-officedocument.oleObject"/>
  <Override PartName="/ppt/embeddings/oleObject298.bin" ContentType="application/vnd.openxmlformats-officedocument.oleObject"/>
  <Override PartName="/ppt/embeddings/oleObject299.bin" ContentType="application/vnd.openxmlformats-officedocument.oleObject"/>
  <Override PartName="/ppt/embeddings/oleObject300.bin" ContentType="application/vnd.openxmlformats-officedocument.oleObject"/>
  <Override PartName="/ppt/embeddings/oleObject301.bin" ContentType="application/vnd.openxmlformats-officedocument.oleObject"/>
  <Override PartName="/ppt/embeddings/oleObject302.bin" ContentType="application/vnd.openxmlformats-officedocument.oleObject"/>
  <Override PartName="/ppt/embeddings/oleObject303.bin" ContentType="application/vnd.openxmlformats-officedocument.oleObject"/>
  <Override PartName="/ppt/embeddings/oleObject304.bin" ContentType="application/vnd.openxmlformats-officedocument.oleObject"/>
  <Override PartName="/ppt/embeddings/oleObject305.bin" ContentType="application/vnd.openxmlformats-officedocument.oleObject"/>
  <Override PartName="/ppt/embeddings/oleObject306.bin" ContentType="application/vnd.openxmlformats-officedocument.oleObject"/>
  <Override PartName="/ppt/embeddings/oleObject307.bin" ContentType="application/vnd.openxmlformats-officedocument.oleObject"/>
  <Override PartName="/ppt/embeddings/oleObject308.bin" ContentType="application/vnd.openxmlformats-officedocument.oleObject"/>
  <Override PartName="/ppt/embeddings/oleObject309.bin" ContentType="application/vnd.openxmlformats-officedocument.oleObject"/>
  <Override PartName="/ppt/embeddings/oleObject310.bin" ContentType="application/vnd.openxmlformats-officedocument.oleObject"/>
  <Override PartName="/ppt/embeddings/oleObject311.bin" ContentType="application/vnd.openxmlformats-officedocument.oleObject"/>
  <Override PartName="/ppt/embeddings/oleObject312.bin" ContentType="application/vnd.openxmlformats-officedocument.oleObject"/>
  <Override PartName="/ppt/embeddings/oleObject313.bin" ContentType="application/vnd.openxmlformats-officedocument.oleObject"/>
  <Override PartName="/ppt/embeddings/oleObject314.bin" ContentType="application/vnd.openxmlformats-officedocument.oleObject"/>
  <Override PartName="/ppt/embeddings/oleObject315.bin" ContentType="application/vnd.openxmlformats-officedocument.oleObject"/>
  <Override PartName="/ppt/embeddings/oleObject316.bin" ContentType="application/vnd.openxmlformats-officedocument.oleObject"/>
  <Override PartName="/ppt/embeddings/oleObject317.bin" ContentType="application/vnd.openxmlformats-officedocument.oleObject"/>
  <Override PartName="/ppt/embeddings/oleObject318.bin" ContentType="application/vnd.openxmlformats-officedocument.oleObject"/>
  <Override PartName="/ppt/embeddings/oleObject319.bin" ContentType="application/vnd.openxmlformats-officedocument.oleObject"/>
  <Override PartName="/ppt/embeddings/oleObject320.bin" ContentType="application/vnd.openxmlformats-officedocument.oleObject"/>
  <Override PartName="/ppt/embeddings/oleObject321.bin" ContentType="application/vnd.openxmlformats-officedocument.oleObject"/>
  <Override PartName="/ppt/embeddings/oleObject322.bin" ContentType="application/vnd.openxmlformats-officedocument.oleObject"/>
  <Override PartName="/ppt/embeddings/oleObject323.bin" ContentType="application/vnd.openxmlformats-officedocument.oleObject"/>
  <Override PartName="/ppt/embeddings/oleObject324.bin" ContentType="application/vnd.openxmlformats-officedocument.oleObject"/>
  <Override PartName="/ppt/embeddings/oleObject325.bin" ContentType="application/vnd.openxmlformats-officedocument.oleObject"/>
  <Override PartName="/ppt/embeddings/oleObject326.bin" ContentType="application/vnd.openxmlformats-officedocument.oleObject"/>
  <Override PartName="/ppt/embeddings/oleObject327.bin" ContentType="application/vnd.openxmlformats-officedocument.oleObject"/>
  <Override PartName="/ppt/embeddings/oleObject328.bin" ContentType="application/vnd.openxmlformats-officedocument.oleObject"/>
  <Override PartName="/ppt/embeddings/oleObject329.bin" ContentType="application/vnd.openxmlformats-officedocument.oleObject"/>
  <Override PartName="/ppt/embeddings/oleObject330.bin" ContentType="application/vnd.openxmlformats-officedocument.oleObject"/>
  <Override PartName="/ppt/embeddings/oleObject331.bin" ContentType="application/vnd.openxmlformats-officedocument.oleObject"/>
  <Override PartName="/ppt/embeddings/oleObject332.bin" ContentType="application/vnd.openxmlformats-officedocument.oleObject"/>
  <Override PartName="/ppt/embeddings/oleObject333.bin" ContentType="application/vnd.openxmlformats-officedocument.oleObject"/>
  <Override PartName="/ppt/embeddings/oleObject334.bin" ContentType="application/vnd.openxmlformats-officedocument.oleObject"/>
  <Override PartName="/ppt/embeddings/oleObject335.bin" ContentType="application/vnd.openxmlformats-officedocument.oleObject"/>
  <Override PartName="/ppt/embeddings/oleObject336.bin" ContentType="application/vnd.openxmlformats-officedocument.oleObject"/>
  <Override PartName="/ppt/embeddings/oleObject337.bin" ContentType="application/vnd.openxmlformats-officedocument.oleObject"/>
  <Override PartName="/ppt/embeddings/oleObject338.bin" ContentType="application/vnd.openxmlformats-officedocument.oleObject"/>
  <Override PartName="/ppt/embeddings/oleObject339.bin" ContentType="application/vnd.openxmlformats-officedocument.oleObject"/>
  <Override PartName="/ppt/embeddings/oleObject340.bin" ContentType="application/vnd.openxmlformats-officedocument.oleObject"/>
  <Override PartName="/ppt/embeddings/oleObject341.bin" ContentType="application/vnd.openxmlformats-officedocument.oleObject"/>
  <Override PartName="/ppt/embeddings/oleObject342.bin" ContentType="application/vnd.openxmlformats-officedocument.oleObject"/>
  <Override PartName="/ppt/embeddings/oleObject343.bin" ContentType="application/vnd.openxmlformats-officedocument.oleObject"/>
  <Override PartName="/ppt/embeddings/oleObject344.bin" ContentType="application/vnd.openxmlformats-officedocument.oleObject"/>
  <Override PartName="/ppt/embeddings/oleObject345.bin" ContentType="application/vnd.openxmlformats-officedocument.oleObject"/>
  <Override PartName="/ppt/embeddings/oleObject346.bin" ContentType="application/vnd.openxmlformats-officedocument.oleObject"/>
  <Override PartName="/ppt/embeddings/oleObject347.bin" ContentType="application/vnd.openxmlformats-officedocument.oleObject"/>
  <Override PartName="/ppt/embeddings/oleObject348.bin" ContentType="application/vnd.openxmlformats-officedocument.oleObject"/>
  <Override PartName="/ppt/embeddings/oleObject349.bin" ContentType="application/vnd.openxmlformats-officedocument.oleObject"/>
  <Override PartName="/ppt/embeddings/oleObject350.bin" ContentType="application/vnd.openxmlformats-officedocument.oleObject"/>
  <Override PartName="/ppt/embeddings/oleObject351.bin" ContentType="application/vnd.openxmlformats-officedocument.oleObject"/>
  <Override PartName="/ppt/embeddings/oleObject352.bin" ContentType="application/vnd.openxmlformats-officedocument.oleObject"/>
  <Override PartName="/ppt/embeddings/oleObject353.bin" ContentType="application/vnd.openxmlformats-officedocument.oleObject"/>
  <Override PartName="/ppt/embeddings/oleObject354.bin" ContentType="application/vnd.openxmlformats-officedocument.oleObject"/>
  <Override PartName="/ppt/embeddings/oleObject355.bin" ContentType="application/vnd.openxmlformats-officedocument.oleObject"/>
  <Override PartName="/ppt/embeddings/oleObject356.bin" ContentType="application/vnd.openxmlformats-officedocument.oleObject"/>
  <Override PartName="/ppt/embeddings/oleObject357.bin" ContentType="application/vnd.openxmlformats-officedocument.oleObject"/>
  <Override PartName="/ppt/embeddings/oleObject358.bin" ContentType="application/vnd.openxmlformats-officedocument.oleObject"/>
  <Override PartName="/ppt/embeddings/oleObject359.bin" ContentType="application/vnd.openxmlformats-officedocument.oleObject"/>
  <Override PartName="/ppt/embeddings/oleObject360.bin" ContentType="application/vnd.openxmlformats-officedocument.oleObject"/>
  <Override PartName="/ppt/embeddings/oleObject361.bin" ContentType="application/vnd.openxmlformats-officedocument.oleObject"/>
  <Override PartName="/ppt/embeddings/oleObject362.bin" ContentType="application/vnd.openxmlformats-officedocument.oleObject"/>
  <Override PartName="/ppt/embeddings/oleObject363.bin" ContentType="application/vnd.openxmlformats-officedocument.oleObject"/>
  <Override PartName="/ppt/embeddings/oleObject364.bin" ContentType="application/vnd.openxmlformats-officedocument.oleObject"/>
  <Override PartName="/ppt/embeddings/oleObject365.bin" ContentType="application/vnd.openxmlformats-officedocument.oleObject"/>
  <Override PartName="/ppt/embeddings/oleObject366.bin" ContentType="application/vnd.openxmlformats-officedocument.oleObject"/>
  <Override PartName="/ppt/embeddings/oleObject367.bin" ContentType="application/vnd.openxmlformats-officedocument.oleObject"/>
  <Override PartName="/ppt/embeddings/oleObject368.bin" ContentType="application/vnd.openxmlformats-officedocument.oleObject"/>
  <Override PartName="/ppt/embeddings/oleObject369.bin" ContentType="application/vnd.openxmlformats-officedocument.oleObject"/>
  <Override PartName="/ppt/embeddings/oleObject370.bin" ContentType="application/vnd.openxmlformats-officedocument.oleObject"/>
  <Override PartName="/ppt/embeddings/oleObject371.bin" ContentType="application/vnd.openxmlformats-officedocument.oleObject"/>
  <Override PartName="/ppt/embeddings/oleObject372.bin" ContentType="application/vnd.openxmlformats-officedocument.oleObject"/>
  <Override PartName="/ppt/embeddings/oleObject373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87" r:id="rId4"/>
    <p:sldId id="288" r:id="rId5"/>
    <p:sldId id="329" r:id="rId6"/>
    <p:sldId id="330" r:id="rId7"/>
    <p:sldId id="331" r:id="rId8"/>
    <p:sldId id="332" r:id="rId9"/>
    <p:sldId id="328" r:id="rId10"/>
    <p:sldId id="327" r:id="rId11"/>
    <p:sldId id="312" r:id="rId12"/>
    <p:sldId id="313" r:id="rId13"/>
    <p:sldId id="314" r:id="rId14"/>
    <p:sldId id="320" r:id="rId15"/>
    <p:sldId id="316" r:id="rId16"/>
    <p:sldId id="317" r:id="rId17"/>
    <p:sldId id="318" r:id="rId18"/>
    <p:sldId id="319" r:id="rId19"/>
    <p:sldId id="321" r:id="rId20"/>
    <p:sldId id="322" r:id="rId21"/>
    <p:sldId id="289" r:id="rId22"/>
    <p:sldId id="324" r:id="rId23"/>
    <p:sldId id="323" r:id="rId24"/>
    <p:sldId id="326" r:id="rId25"/>
    <p:sldId id="325" r:id="rId26"/>
    <p:sldId id="291" r:id="rId27"/>
    <p:sldId id="292" r:id="rId28"/>
    <p:sldId id="293" r:id="rId29"/>
    <p:sldId id="294" r:id="rId30"/>
    <p:sldId id="295" r:id="rId31"/>
    <p:sldId id="296" r:id="rId32"/>
    <p:sldId id="297" r:id="rId33"/>
    <p:sldId id="298" r:id="rId34"/>
    <p:sldId id="299" r:id="rId35"/>
    <p:sldId id="300" r:id="rId36"/>
    <p:sldId id="304" r:id="rId37"/>
    <p:sldId id="303" r:id="rId38"/>
    <p:sldId id="306" r:id="rId39"/>
    <p:sldId id="305" r:id="rId40"/>
    <p:sldId id="307" r:id="rId41"/>
    <p:sldId id="308" r:id="rId42"/>
    <p:sldId id="309" r:id="rId43"/>
    <p:sldId id="310" r:id="rId44"/>
    <p:sldId id="333" r:id="rId45"/>
    <p:sldId id="311" r:id="rId46"/>
    <p:sldId id="286" r:id="rId47"/>
    <p:sldId id="271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49" d="100"/>
          <a:sy n="49" d="100"/>
        </p:scale>
        <p:origin x="-173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9" Type="http://schemas.openxmlformats.org/officeDocument/2006/relationships/image" Target="../media/image15.emf"/><Relationship Id="rId10" Type="http://schemas.openxmlformats.org/officeDocument/2006/relationships/image" Target="../media/image16.emf"/><Relationship Id="rId11" Type="http://schemas.openxmlformats.org/officeDocument/2006/relationships/image" Target="../media/image17.emf"/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4" Type="http://schemas.openxmlformats.org/officeDocument/2006/relationships/image" Target="../media/image48.emf"/><Relationship Id="rId5" Type="http://schemas.openxmlformats.org/officeDocument/2006/relationships/image" Target="../media/image43.emf"/><Relationship Id="rId6" Type="http://schemas.openxmlformats.org/officeDocument/2006/relationships/image" Target="../media/image49.emf"/><Relationship Id="rId7" Type="http://schemas.openxmlformats.org/officeDocument/2006/relationships/image" Target="../media/image50.emf"/><Relationship Id="rId1" Type="http://schemas.openxmlformats.org/officeDocument/2006/relationships/image" Target="../media/image45.emf"/><Relationship Id="rId2" Type="http://schemas.openxmlformats.org/officeDocument/2006/relationships/image" Target="../media/image46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Relationship Id="rId2" Type="http://schemas.openxmlformats.org/officeDocument/2006/relationships/image" Target="../media/image58.emf"/><Relationship Id="rId3" Type="http://schemas.openxmlformats.org/officeDocument/2006/relationships/image" Target="../media/image59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5" Type="http://schemas.openxmlformats.org/officeDocument/2006/relationships/image" Target="../media/image64.emf"/><Relationship Id="rId1" Type="http://schemas.openxmlformats.org/officeDocument/2006/relationships/image" Target="../media/image60.emf"/><Relationship Id="rId2" Type="http://schemas.openxmlformats.org/officeDocument/2006/relationships/image" Target="../media/image61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4" Type="http://schemas.openxmlformats.org/officeDocument/2006/relationships/image" Target="../media/image69.emf"/><Relationship Id="rId5" Type="http://schemas.openxmlformats.org/officeDocument/2006/relationships/image" Target="../media/image70.emf"/><Relationship Id="rId6" Type="http://schemas.openxmlformats.org/officeDocument/2006/relationships/image" Target="../media/image71.emf"/><Relationship Id="rId1" Type="http://schemas.openxmlformats.org/officeDocument/2006/relationships/image" Target="../media/image66.emf"/><Relationship Id="rId2" Type="http://schemas.openxmlformats.org/officeDocument/2006/relationships/image" Target="../media/image67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72.emf"/><Relationship Id="rId8" Type="http://schemas.openxmlformats.org/officeDocument/2006/relationships/image" Target="../media/image73.emf"/><Relationship Id="rId9" Type="http://schemas.openxmlformats.org/officeDocument/2006/relationships/image" Target="../media/image74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75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75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76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31.emf"/><Relationship Id="rId9" Type="http://schemas.openxmlformats.org/officeDocument/2006/relationships/image" Target="../media/image77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31.emf"/><Relationship Id="rId9" Type="http://schemas.openxmlformats.org/officeDocument/2006/relationships/image" Target="../media/image78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7.emf"/><Relationship Id="rId8" Type="http://schemas.openxmlformats.org/officeDocument/2006/relationships/image" Target="../media/image24.emf"/><Relationship Id="rId9" Type="http://schemas.openxmlformats.org/officeDocument/2006/relationships/image" Target="../media/image25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34.emf"/><Relationship Id="rId9" Type="http://schemas.openxmlformats.org/officeDocument/2006/relationships/image" Target="../media/image35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36.emf"/><Relationship Id="rId9" Type="http://schemas.openxmlformats.org/officeDocument/2006/relationships/image" Target="../media/image37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79.emf"/><Relationship Id="rId9" Type="http://schemas.openxmlformats.org/officeDocument/2006/relationships/image" Target="../media/image77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80.emf"/><Relationship Id="rId9" Type="http://schemas.openxmlformats.org/officeDocument/2006/relationships/image" Target="../media/image79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81.emf"/><Relationship Id="rId9" Type="http://schemas.openxmlformats.org/officeDocument/2006/relationships/image" Target="../media/image82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83.emf"/><Relationship Id="rId9" Type="http://schemas.openxmlformats.org/officeDocument/2006/relationships/image" Target="../media/image39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26.vml.rels><?xml version="1.0" encoding="UTF-8" standalone="yes"?>
<Relationships xmlns="http://schemas.openxmlformats.org/package/2006/relationships"><Relationship Id="rId11" Type="http://schemas.openxmlformats.org/officeDocument/2006/relationships/image" Target="../media/image42.emf"/><Relationship Id="rId12" Type="http://schemas.openxmlformats.org/officeDocument/2006/relationships/image" Target="../media/image84.emf"/><Relationship Id="rId13" Type="http://schemas.openxmlformats.org/officeDocument/2006/relationships/image" Target="../media/image43.emf"/><Relationship Id="rId14" Type="http://schemas.openxmlformats.org/officeDocument/2006/relationships/image" Target="../media/image85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9" Type="http://schemas.openxmlformats.org/officeDocument/2006/relationships/image" Target="../media/image40.emf"/><Relationship Id="rId10" Type="http://schemas.openxmlformats.org/officeDocument/2006/relationships/image" Target="../media/image41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47.emf"/><Relationship Id="rId5" Type="http://schemas.openxmlformats.org/officeDocument/2006/relationships/image" Target="../media/image48.emf"/><Relationship Id="rId6" Type="http://schemas.openxmlformats.org/officeDocument/2006/relationships/image" Target="../media/image43.emf"/><Relationship Id="rId7" Type="http://schemas.openxmlformats.org/officeDocument/2006/relationships/image" Target="../media/image87.emf"/><Relationship Id="rId8" Type="http://schemas.openxmlformats.org/officeDocument/2006/relationships/image" Target="../media/image50.emf"/><Relationship Id="rId1" Type="http://schemas.openxmlformats.org/officeDocument/2006/relationships/image" Target="../media/image45.emf"/><Relationship Id="rId2" Type="http://schemas.openxmlformats.org/officeDocument/2006/relationships/image" Target="../media/image46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89.emf"/><Relationship Id="rId6" Type="http://schemas.openxmlformats.org/officeDocument/2006/relationships/image" Target="../media/image63.emf"/><Relationship Id="rId7" Type="http://schemas.openxmlformats.org/officeDocument/2006/relationships/image" Target="../media/image64.emf"/><Relationship Id="rId8" Type="http://schemas.openxmlformats.org/officeDocument/2006/relationships/image" Target="../media/image90.emf"/><Relationship Id="rId1" Type="http://schemas.openxmlformats.org/officeDocument/2006/relationships/image" Target="../media/image88.emf"/><Relationship Id="rId2" Type="http://schemas.openxmlformats.org/officeDocument/2006/relationships/image" Target="../media/image60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9" Type="http://schemas.openxmlformats.org/officeDocument/2006/relationships/image" Target="../media/image29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Relationship Id="rId2" Type="http://schemas.openxmlformats.org/officeDocument/2006/relationships/image" Target="../media/image96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9" Type="http://schemas.openxmlformats.org/officeDocument/2006/relationships/image" Target="../media/image30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31.emf"/><Relationship Id="rId9" Type="http://schemas.openxmlformats.org/officeDocument/2006/relationships/image" Target="../media/image32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31.emf"/><Relationship Id="rId9" Type="http://schemas.openxmlformats.org/officeDocument/2006/relationships/image" Target="../media/image33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34.emf"/><Relationship Id="rId9" Type="http://schemas.openxmlformats.org/officeDocument/2006/relationships/image" Target="../media/image35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7.emf"/><Relationship Id="rId8" Type="http://schemas.openxmlformats.org/officeDocument/2006/relationships/image" Target="../media/image36.emf"/><Relationship Id="rId9" Type="http://schemas.openxmlformats.org/officeDocument/2006/relationships/image" Target="../media/image37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1" Type="http://schemas.openxmlformats.org/officeDocument/2006/relationships/image" Target="../media/image42.emf"/><Relationship Id="rId12" Type="http://schemas.openxmlformats.org/officeDocument/2006/relationships/image" Target="../media/image43.emf"/><Relationship Id="rId13" Type="http://schemas.openxmlformats.org/officeDocument/2006/relationships/image" Target="../media/image44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9" Type="http://schemas.openxmlformats.org/officeDocument/2006/relationships/image" Target="../media/image40.emf"/><Relationship Id="rId10" Type="http://schemas.openxmlformats.org/officeDocument/2006/relationships/image" Target="../media/image41.emf"/></Relationships>
</file>

<file path=ppt/media/image1.png>
</file>

<file path=ppt/media/image2.jpg>
</file>

<file path=ppt/media/image26.gif>
</file>

<file path=ppt/media/image3.gif>
</file>

<file path=ppt/media/image4.jpg>
</file>

<file path=ppt/media/image5.png>
</file>

<file path=ppt/media/image52.png>
</file>

<file path=ppt/media/image53.jpg>
</file>

<file path=ppt/media/image54.jpg>
</file>

<file path=ppt/media/image55.jpg>
</file>

<file path=ppt/media/image56.png>
</file>

<file path=ppt/media/image6.gif>
</file>

<file path=ppt/media/image65.png>
</file>

<file path=ppt/media/image91.png>
</file>

<file path=ppt/media/image92.png>
</file>

<file path=ppt/media/image94.png>
</file>

<file path=ppt/media/image95.gif>
</file>

<file path=ppt/media/image9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H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0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481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93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11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049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976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64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29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24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767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729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EC178-64FB-634B-8BD7-9C0DBDF03034}" type="datetimeFigureOut">
              <a:rPr lang="en-US" smtClean="0"/>
              <a:t>9/7/15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220E7-A83B-BD4C-87A1-6EE79645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521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5.bin"/><Relationship Id="rId20" Type="http://schemas.openxmlformats.org/officeDocument/2006/relationships/oleObject" Target="../embeddings/oleObject22.bin"/><Relationship Id="rId21" Type="http://schemas.openxmlformats.org/officeDocument/2006/relationships/oleObject" Target="../embeddings/oleObject23.bin"/><Relationship Id="rId22" Type="http://schemas.openxmlformats.org/officeDocument/2006/relationships/oleObject" Target="../embeddings/oleObject24.bin"/><Relationship Id="rId23" Type="http://schemas.openxmlformats.org/officeDocument/2006/relationships/image" Target="../media/image7.emf"/><Relationship Id="rId24" Type="http://schemas.openxmlformats.org/officeDocument/2006/relationships/oleObject" Target="../embeddings/oleObject25.bin"/><Relationship Id="rId25" Type="http://schemas.openxmlformats.org/officeDocument/2006/relationships/image" Target="../media/image24.emf"/><Relationship Id="rId26" Type="http://schemas.openxmlformats.org/officeDocument/2006/relationships/oleObject" Target="../embeddings/oleObject26.bin"/><Relationship Id="rId27" Type="http://schemas.openxmlformats.org/officeDocument/2006/relationships/image" Target="../media/image25.emf"/><Relationship Id="rId28" Type="http://schemas.openxmlformats.org/officeDocument/2006/relationships/oleObject" Target="../embeddings/oleObject27.bin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16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17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18.bin"/><Relationship Id="rId16" Type="http://schemas.openxmlformats.org/officeDocument/2006/relationships/oleObject" Target="../embeddings/oleObject19.bin"/><Relationship Id="rId17" Type="http://schemas.openxmlformats.org/officeDocument/2006/relationships/oleObject" Target="../embeddings/oleObject20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21.bin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13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14.bin"/><Relationship Id="rId8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31.bin"/><Relationship Id="rId20" Type="http://schemas.openxmlformats.org/officeDocument/2006/relationships/oleObject" Target="../embeddings/oleObject38.bin"/><Relationship Id="rId21" Type="http://schemas.openxmlformats.org/officeDocument/2006/relationships/oleObject" Target="../embeddings/oleObject39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40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41.bin"/><Relationship Id="rId26" Type="http://schemas.openxmlformats.org/officeDocument/2006/relationships/image" Target="../media/image28.emf"/><Relationship Id="rId27" Type="http://schemas.openxmlformats.org/officeDocument/2006/relationships/oleObject" Target="../embeddings/oleObject42.bin"/><Relationship Id="rId28" Type="http://schemas.openxmlformats.org/officeDocument/2006/relationships/image" Target="../media/image29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32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33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34.bin"/><Relationship Id="rId16" Type="http://schemas.openxmlformats.org/officeDocument/2006/relationships/oleObject" Target="../embeddings/oleObject35.bin"/><Relationship Id="rId17" Type="http://schemas.openxmlformats.org/officeDocument/2006/relationships/oleObject" Target="../embeddings/oleObject36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37.bin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8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29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30.bin"/><Relationship Id="rId8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46.bin"/><Relationship Id="rId20" Type="http://schemas.openxmlformats.org/officeDocument/2006/relationships/oleObject" Target="../embeddings/oleObject53.bin"/><Relationship Id="rId21" Type="http://schemas.openxmlformats.org/officeDocument/2006/relationships/oleObject" Target="../embeddings/oleObject54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55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56.bin"/><Relationship Id="rId26" Type="http://schemas.openxmlformats.org/officeDocument/2006/relationships/image" Target="../media/image28.emf"/><Relationship Id="rId27" Type="http://schemas.openxmlformats.org/officeDocument/2006/relationships/oleObject" Target="../embeddings/oleObject57.bin"/><Relationship Id="rId28" Type="http://schemas.openxmlformats.org/officeDocument/2006/relationships/image" Target="../media/image30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47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48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49.bin"/><Relationship Id="rId16" Type="http://schemas.openxmlformats.org/officeDocument/2006/relationships/oleObject" Target="../embeddings/oleObject50.bin"/><Relationship Id="rId17" Type="http://schemas.openxmlformats.org/officeDocument/2006/relationships/oleObject" Target="../embeddings/oleObject51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52.bin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3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44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45.bin"/><Relationship Id="rId8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61.bin"/><Relationship Id="rId20" Type="http://schemas.openxmlformats.org/officeDocument/2006/relationships/oleObject" Target="../embeddings/oleObject68.bin"/><Relationship Id="rId21" Type="http://schemas.openxmlformats.org/officeDocument/2006/relationships/oleObject" Target="../embeddings/oleObject69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70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71.bin"/><Relationship Id="rId26" Type="http://schemas.openxmlformats.org/officeDocument/2006/relationships/image" Target="../media/image31.emf"/><Relationship Id="rId27" Type="http://schemas.openxmlformats.org/officeDocument/2006/relationships/oleObject" Target="../embeddings/oleObject72.bin"/><Relationship Id="rId28" Type="http://schemas.openxmlformats.org/officeDocument/2006/relationships/image" Target="../media/image32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62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63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64.bin"/><Relationship Id="rId16" Type="http://schemas.openxmlformats.org/officeDocument/2006/relationships/oleObject" Target="../embeddings/oleObject65.bin"/><Relationship Id="rId17" Type="http://schemas.openxmlformats.org/officeDocument/2006/relationships/oleObject" Target="../embeddings/oleObject66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67.bin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58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59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60.bin"/><Relationship Id="rId8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76.bin"/><Relationship Id="rId20" Type="http://schemas.openxmlformats.org/officeDocument/2006/relationships/oleObject" Target="../embeddings/oleObject83.bin"/><Relationship Id="rId21" Type="http://schemas.openxmlformats.org/officeDocument/2006/relationships/oleObject" Target="../embeddings/oleObject84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85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86.bin"/><Relationship Id="rId26" Type="http://schemas.openxmlformats.org/officeDocument/2006/relationships/image" Target="../media/image31.emf"/><Relationship Id="rId27" Type="http://schemas.openxmlformats.org/officeDocument/2006/relationships/oleObject" Target="../embeddings/oleObject87.bin"/><Relationship Id="rId28" Type="http://schemas.openxmlformats.org/officeDocument/2006/relationships/image" Target="../media/image33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77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78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79.bin"/><Relationship Id="rId16" Type="http://schemas.openxmlformats.org/officeDocument/2006/relationships/oleObject" Target="../embeddings/oleObject80.bin"/><Relationship Id="rId17" Type="http://schemas.openxmlformats.org/officeDocument/2006/relationships/oleObject" Target="../embeddings/oleObject81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82.bin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3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74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75.bin"/><Relationship Id="rId8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91.bin"/><Relationship Id="rId20" Type="http://schemas.openxmlformats.org/officeDocument/2006/relationships/oleObject" Target="../embeddings/oleObject98.bin"/><Relationship Id="rId21" Type="http://schemas.openxmlformats.org/officeDocument/2006/relationships/oleObject" Target="../embeddings/oleObject99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100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101.bin"/><Relationship Id="rId26" Type="http://schemas.openxmlformats.org/officeDocument/2006/relationships/image" Target="../media/image34.emf"/><Relationship Id="rId27" Type="http://schemas.openxmlformats.org/officeDocument/2006/relationships/oleObject" Target="../embeddings/oleObject102.bin"/><Relationship Id="rId28" Type="http://schemas.openxmlformats.org/officeDocument/2006/relationships/image" Target="../media/image35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92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93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94.bin"/><Relationship Id="rId16" Type="http://schemas.openxmlformats.org/officeDocument/2006/relationships/oleObject" Target="../embeddings/oleObject95.bin"/><Relationship Id="rId17" Type="http://schemas.openxmlformats.org/officeDocument/2006/relationships/oleObject" Target="../embeddings/oleObject96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97.bin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88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89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90.bin"/><Relationship Id="rId8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06.bin"/><Relationship Id="rId20" Type="http://schemas.openxmlformats.org/officeDocument/2006/relationships/oleObject" Target="../embeddings/oleObject113.bin"/><Relationship Id="rId21" Type="http://schemas.openxmlformats.org/officeDocument/2006/relationships/oleObject" Target="../embeddings/oleObject114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115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116.bin"/><Relationship Id="rId26" Type="http://schemas.openxmlformats.org/officeDocument/2006/relationships/image" Target="../media/image36.emf"/><Relationship Id="rId27" Type="http://schemas.openxmlformats.org/officeDocument/2006/relationships/oleObject" Target="../embeddings/oleObject117.bin"/><Relationship Id="rId28" Type="http://schemas.openxmlformats.org/officeDocument/2006/relationships/image" Target="../media/image37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107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108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109.bin"/><Relationship Id="rId16" Type="http://schemas.openxmlformats.org/officeDocument/2006/relationships/oleObject" Target="../embeddings/oleObject110.bin"/><Relationship Id="rId17" Type="http://schemas.openxmlformats.org/officeDocument/2006/relationships/oleObject" Target="../embeddings/oleObject111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112.bin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03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104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105.bin"/><Relationship Id="rId8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20" Type="http://schemas.openxmlformats.org/officeDocument/2006/relationships/oleObject" Target="../embeddings/oleObject128.bin"/><Relationship Id="rId21" Type="http://schemas.openxmlformats.org/officeDocument/2006/relationships/oleObject" Target="../embeddings/oleObject129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130.bin"/><Relationship Id="rId24" Type="http://schemas.openxmlformats.org/officeDocument/2006/relationships/image" Target="../media/image38.emf"/><Relationship Id="rId25" Type="http://schemas.openxmlformats.org/officeDocument/2006/relationships/oleObject" Target="../embeddings/oleObject131.bin"/><Relationship Id="rId26" Type="http://schemas.openxmlformats.org/officeDocument/2006/relationships/image" Target="../media/image39.emf"/><Relationship Id="rId27" Type="http://schemas.openxmlformats.org/officeDocument/2006/relationships/oleObject" Target="../embeddings/oleObject132.bin"/><Relationship Id="rId28" Type="http://schemas.openxmlformats.org/officeDocument/2006/relationships/oleObject" Target="../embeddings/oleObject133.bin"/><Relationship Id="rId29" Type="http://schemas.openxmlformats.org/officeDocument/2006/relationships/oleObject" Target="../embeddings/oleObject134.bin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18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119.bin"/><Relationship Id="rId30" Type="http://schemas.openxmlformats.org/officeDocument/2006/relationships/image" Target="../media/image40.emf"/><Relationship Id="rId31" Type="http://schemas.openxmlformats.org/officeDocument/2006/relationships/oleObject" Target="../embeddings/oleObject135.bin"/><Relationship Id="rId32" Type="http://schemas.openxmlformats.org/officeDocument/2006/relationships/image" Target="../media/image41.emf"/><Relationship Id="rId9" Type="http://schemas.openxmlformats.org/officeDocument/2006/relationships/oleObject" Target="../embeddings/oleObject121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120.bin"/><Relationship Id="rId8" Type="http://schemas.openxmlformats.org/officeDocument/2006/relationships/image" Target="../media/image20.emf"/><Relationship Id="rId33" Type="http://schemas.openxmlformats.org/officeDocument/2006/relationships/oleObject" Target="../embeddings/oleObject136.bin"/><Relationship Id="rId34" Type="http://schemas.openxmlformats.org/officeDocument/2006/relationships/image" Target="../media/image42.emf"/><Relationship Id="rId35" Type="http://schemas.openxmlformats.org/officeDocument/2006/relationships/oleObject" Target="../embeddings/oleObject137.bin"/><Relationship Id="rId36" Type="http://schemas.openxmlformats.org/officeDocument/2006/relationships/image" Target="../media/image43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122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123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124.bin"/><Relationship Id="rId16" Type="http://schemas.openxmlformats.org/officeDocument/2006/relationships/oleObject" Target="../embeddings/oleObject125.bin"/><Relationship Id="rId17" Type="http://schemas.openxmlformats.org/officeDocument/2006/relationships/oleObject" Target="../embeddings/oleObject126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127.bin"/><Relationship Id="rId37" Type="http://schemas.openxmlformats.org/officeDocument/2006/relationships/oleObject" Target="../embeddings/oleObject138.bin"/><Relationship Id="rId38" Type="http://schemas.openxmlformats.org/officeDocument/2006/relationships/image" Target="../media/image4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Relationship Id="rId3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43.bin"/><Relationship Id="rId12" Type="http://schemas.openxmlformats.org/officeDocument/2006/relationships/image" Target="../media/image43.emf"/><Relationship Id="rId13" Type="http://schemas.openxmlformats.org/officeDocument/2006/relationships/oleObject" Target="../embeddings/oleObject144.bin"/><Relationship Id="rId14" Type="http://schemas.openxmlformats.org/officeDocument/2006/relationships/image" Target="../media/image49.emf"/><Relationship Id="rId15" Type="http://schemas.openxmlformats.org/officeDocument/2006/relationships/oleObject" Target="../embeddings/oleObject145.bin"/><Relationship Id="rId16" Type="http://schemas.openxmlformats.org/officeDocument/2006/relationships/image" Target="../media/image50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39.bin"/><Relationship Id="rId4" Type="http://schemas.openxmlformats.org/officeDocument/2006/relationships/image" Target="../media/image45.emf"/><Relationship Id="rId5" Type="http://schemas.openxmlformats.org/officeDocument/2006/relationships/oleObject" Target="../embeddings/oleObject140.bin"/><Relationship Id="rId6" Type="http://schemas.openxmlformats.org/officeDocument/2006/relationships/image" Target="../media/image46.emf"/><Relationship Id="rId7" Type="http://schemas.openxmlformats.org/officeDocument/2006/relationships/oleObject" Target="../embeddings/oleObject141.bin"/><Relationship Id="rId8" Type="http://schemas.openxmlformats.org/officeDocument/2006/relationships/image" Target="../media/image47.emf"/><Relationship Id="rId9" Type="http://schemas.openxmlformats.org/officeDocument/2006/relationships/oleObject" Target="../embeddings/oleObject142.bin"/><Relationship Id="rId10" Type="http://schemas.openxmlformats.org/officeDocument/2006/relationships/image" Target="../media/image4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6.bin"/><Relationship Id="rId4" Type="http://schemas.openxmlformats.org/officeDocument/2006/relationships/image" Target="../media/image51.emf"/><Relationship Id="rId5" Type="http://schemas.openxmlformats.org/officeDocument/2006/relationships/image" Target="../media/image52.png"/><Relationship Id="rId6" Type="http://schemas.openxmlformats.org/officeDocument/2006/relationships/image" Target="../media/image53.jpg"/><Relationship Id="rId7" Type="http://schemas.openxmlformats.org/officeDocument/2006/relationships/image" Target="../media/image54.jpg"/><Relationship Id="rId8" Type="http://schemas.openxmlformats.org/officeDocument/2006/relationships/image" Target="../media/image55.jpg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7.bin"/><Relationship Id="rId4" Type="http://schemas.openxmlformats.org/officeDocument/2006/relationships/image" Target="../media/image57.emf"/><Relationship Id="rId5" Type="http://schemas.openxmlformats.org/officeDocument/2006/relationships/oleObject" Target="../embeddings/Microsoft_Equation1.bin"/><Relationship Id="rId6" Type="http://schemas.openxmlformats.org/officeDocument/2006/relationships/image" Target="../media/image58.emf"/><Relationship Id="rId7" Type="http://schemas.openxmlformats.org/officeDocument/2006/relationships/oleObject" Target="../embeddings/Microsoft_Equation2.bin"/><Relationship Id="rId8" Type="http://schemas.openxmlformats.org/officeDocument/2006/relationships/image" Target="../media/image59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52.bin"/><Relationship Id="rId12" Type="http://schemas.openxmlformats.org/officeDocument/2006/relationships/image" Target="../media/image64.emf"/><Relationship Id="rId13" Type="http://schemas.openxmlformats.org/officeDocument/2006/relationships/image" Target="../media/image65.png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48.bin"/><Relationship Id="rId4" Type="http://schemas.openxmlformats.org/officeDocument/2006/relationships/image" Target="../media/image60.emf"/><Relationship Id="rId5" Type="http://schemas.openxmlformats.org/officeDocument/2006/relationships/oleObject" Target="../embeddings/oleObject149.bin"/><Relationship Id="rId6" Type="http://schemas.openxmlformats.org/officeDocument/2006/relationships/image" Target="../media/image61.emf"/><Relationship Id="rId7" Type="http://schemas.openxmlformats.org/officeDocument/2006/relationships/oleObject" Target="../embeddings/oleObject150.bin"/><Relationship Id="rId8" Type="http://schemas.openxmlformats.org/officeDocument/2006/relationships/image" Target="../media/image62.emf"/><Relationship Id="rId9" Type="http://schemas.openxmlformats.org/officeDocument/2006/relationships/oleObject" Target="../embeddings/oleObject151.bin"/><Relationship Id="rId10" Type="http://schemas.openxmlformats.org/officeDocument/2006/relationships/image" Target="../media/image6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57.bin"/><Relationship Id="rId12" Type="http://schemas.openxmlformats.org/officeDocument/2006/relationships/image" Target="../media/image70.emf"/><Relationship Id="rId13" Type="http://schemas.openxmlformats.org/officeDocument/2006/relationships/oleObject" Target="../embeddings/oleObject158.bin"/><Relationship Id="rId14" Type="http://schemas.openxmlformats.org/officeDocument/2006/relationships/image" Target="../media/image71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53.bin"/><Relationship Id="rId4" Type="http://schemas.openxmlformats.org/officeDocument/2006/relationships/image" Target="../media/image66.emf"/><Relationship Id="rId5" Type="http://schemas.openxmlformats.org/officeDocument/2006/relationships/oleObject" Target="../embeddings/oleObject154.bin"/><Relationship Id="rId6" Type="http://schemas.openxmlformats.org/officeDocument/2006/relationships/image" Target="../media/image67.emf"/><Relationship Id="rId7" Type="http://schemas.openxmlformats.org/officeDocument/2006/relationships/oleObject" Target="../embeddings/oleObject155.bin"/><Relationship Id="rId8" Type="http://schemas.openxmlformats.org/officeDocument/2006/relationships/image" Target="../media/image68.emf"/><Relationship Id="rId9" Type="http://schemas.openxmlformats.org/officeDocument/2006/relationships/oleObject" Target="../embeddings/oleObject156.bin"/><Relationship Id="rId10" Type="http://schemas.openxmlformats.org/officeDocument/2006/relationships/image" Target="../media/image69.emf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62.bin"/><Relationship Id="rId20" Type="http://schemas.openxmlformats.org/officeDocument/2006/relationships/oleObject" Target="../embeddings/oleObject169.bin"/><Relationship Id="rId21" Type="http://schemas.openxmlformats.org/officeDocument/2006/relationships/oleObject" Target="../embeddings/oleObject170.bin"/><Relationship Id="rId22" Type="http://schemas.openxmlformats.org/officeDocument/2006/relationships/oleObject" Target="../embeddings/oleObject171.bin"/><Relationship Id="rId23" Type="http://schemas.openxmlformats.org/officeDocument/2006/relationships/image" Target="../media/image72.emf"/><Relationship Id="rId24" Type="http://schemas.openxmlformats.org/officeDocument/2006/relationships/oleObject" Target="../embeddings/oleObject172.bin"/><Relationship Id="rId25" Type="http://schemas.openxmlformats.org/officeDocument/2006/relationships/image" Target="../media/image73.emf"/><Relationship Id="rId26" Type="http://schemas.openxmlformats.org/officeDocument/2006/relationships/oleObject" Target="../embeddings/oleObject173.bin"/><Relationship Id="rId27" Type="http://schemas.openxmlformats.org/officeDocument/2006/relationships/image" Target="../media/image74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163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164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165.bin"/><Relationship Id="rId16" Type="http://schemas.openxmlformats.org/officeDocument/2006/relationships/oleObject" Target="../embeddings/oleObject166.bin"/><Relationship Id="rId17" Type="http://schemas.openxmlformats.org/officeDocument/2006/relationships/oleObject" Target="../embeddings/oleObject167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168.bin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59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160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161.bin"/><Relationship Id="rId8" Type="http://schemas.openxmlformats.org/officeDocument/2006/relationships/image" Target="../media/image20.emf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77.bin"/><Relationship Id="rId20" Type="http://schemas.openxmlformats.org/officeDocument/2006/relationships/oleObject" Target="../embeddings/oleObject184.bin"/><Relationship Id="rId21" Type="http://schemas.openxmlformats.org/officeDocument/2006/relationships/oleObject" Target="../embeddings/oleObject185.bin"/><Relationship Id="rId22" Type="http://schemas.openxmlformats.org/officeDocument/2006/relationships/oleObject" Target="../embeddings/oleObject186.bin"/><Relationship Id="rId23" Type="http://schemas.openxmlformats.org/officeDocument/2006/relationships/image" Target="../media/image75.emf"/><Relationship Id="rId24" Type="http://schemas.openxmlformats.org/officeDocument/2006/relationships/image" Target="../media/image5.png"/><Relationship Id="rId25" Type="http://schemas.openxmlformats.org/officeDocument/2006/relationships/oleObject" Target="../embeddings/oleObject187.bin"/><Relationship Id="rId26" Type="http://schemas.openxmlformats.org/officeDocument/2006/relationships/image" Target="../media/image27.emf"/><Relationship Id="rId27" Type="http://schemas.openxmlformats.org/officeDocument/2006/relationships/oleObject" Target="../embeddings/oleObject188.bin"/><Relationship Id="rId28" Type="http://schemas.openxmlformats.org/officeDocument/2006/relationships/image" Target="../media/image28.emf"/><Relationship Id="rId29" Type="http://schemas.openxmlformats.org/officeDocument/2006/relationships/oleObject" Target="../embeddings/oleObject189.bin"/><Relationship Id="rId30" Type="http://schemas.openxmlformats.org/officeDocument/2006/relationships/image" Target="../media/image29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178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179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180.bin"/><Relationship Id="rId16" Type="http://schemas.openxmlformats.org/officeDocument/2006/relationships/oleObject" Target="../embeddings/oleObject181.bin"/><Relationship Id="rId17" Type="http://schemas.openxmlformats.org/officeDocument/2006/relationships/oleObject" Target="../embeddings/oleObject182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183.bin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74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175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176.bin"/><Relationship Id="rId8" Type="http://schemas.openxmlformats.org/officeDocument/2006/relationships/image" Target="../media/image20.emf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93.bin"/><Relationship Id="rId20" Type="http://schemas.openxmlformats.org/officeDocument/2006/relationships/oleObject" Target="../embeddings/oleObject200.bin"/><Relationship Id="rId21" Type="http://schemas.openxmlformats.org/officeDocument/2006/relationships/oleObject" Target="../embeddings/oleObject201.bin"/><Relationship Id="rId22" Type="http://schemas.openxmlformats.org/officeDocument/2006/relationships/oleObject" Target="../embeddings/oleObject202.bin"/><Relationship Id="rId23" Type="http://schemas.openxmlformats.org/officeDocument/2006/relationships/image" Target="../media/image75.emf"/><Relationship Id="rId24" Type="http://schemas.openxmlformats.org/officeDocument/2006/relationships/image" Target="../media/image5.png"/><Relationship Id="rId25" Type="http://schemas.openxmlformats.org/officeDocument/2006/relationships/oleObject" Target="../embeddings/oleObject203.bin"/><Relationship Id="rId26" Type="http://schemas.openxmlformats.org/officeDocument/2006/relationships/image" Target="../media/image27.emf"/><Relationship Id="rId27" Type="http://schemas.openxmlformats.org/officeDocument/2006/relationships/oleObject" Target="../embeddings/oleObject204.bin"/><Relationship Id="rId28" Type="http://schemas.openxmlformats.org/officeDocument/2006/relationships/image" Target="../media/image28.emf"/><Relationship Id="rId29" Type="http://schemas.openxmlformats.org/officeDocument/2006/relationships/oleObject" Target="../embeddings/oleObject205.bin"/><Relationship Id="rId30" Type="http://schemas.openxmlformats.org/officeDocument/2006/relationships/image" Target="../media/image76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194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195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196.bin"/><Relationship Id="rId16" Type="http://schemas.openxmlformats.org/officeDocument/2006/relationships/oleObject" Target="../embeddings/oleObject197.bin"/><Relationship Id="rId17" Type="http://schemas.openxmlformats.org/officeDocument/2006/relationships/oleObject" Target="../embeddings/oleObject198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199.bin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90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191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192.bin"/><Relationship Id="rId8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09.bin"/><Relationship Id="rId20" Type="http://schemas.openxmlformats.org/officeDocument/2006/relationships/oleObject" Target="../embeddings/oleObject216.bin"/><Relationship Id="rId21" Type="http://schemas.openxmlformats.org/officeDocument/2006/relationships/oleObject" Target="../embeddings/oleObject217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218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219.bin"/><Relationship Id="rId26" Type="http://schemas.openxmlformats.org/officeDocument/2006/relationships/image" Target="../media/image31.emf"/><Relationship Id="rId27" Type="http://schemas.openxmlformats.org/officeDocument/2006/relationships/oleObject" Target="../embeddings/oleObject220.bin"/><Relationship Id="rId28" Type="http://schemas.openxmlformats.org/officeDocument/2006/relationships/image" Target="../media/image77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210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211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212.bin"/><Relationship Id="rId16" Type="http://schemas.openxmlformats.org/officeDocument/2006/relationships/oleObject" Target="../embeddings/oleObject213.bin"/><Relationship Id="rId17" Type="http://schemas.openxmlformats.org/officeDocument/2006/relationships/oleObject" Target="../embeddings/oleObject214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215.bin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06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207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208.bin"/><Relationship Id="rId8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24.bin"/><Relationship Id="rId20" Type="http://schemas.openxmlformats.org/officeDocument/2006/relationships/oleObject" Target="../embeddings/oleObject231.bin"/><Relationship Id="rId21" Type="http://schemas.openxmlformats.org/officeDocument/2006/relationships/oleObject" Target="../embeddings/oleObject232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233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234.bin"/><Relationship Id="rId26" Type="http://schemas.openxmlformats.org/officeDocument/2006/relationships/image" Target="../media/image31.emf"/><Relationship Id="rId27" Type="http://schemas.openxmlformats.org/officeDocument/2006/relationships/oleObject" Target="../embeddings/oleObject235.bin"/><Relationship Id="rId28" Type="http://schemas.openxmlformats.org/officeDocument/2006/relationships/image" Target="../media/image78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225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226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227.bin"/><Relationship Id="rId16" Type="http://schemas.openxmlformats.org/officeDocument/2006/relationships/oleObject" Target="../embeddings/oleObject228.bin"/><Relationship Id="rId17" Type="http://schemas.openxmlformats.org/officeDocument/2006/relationships/oleObject" Target="../embeddings/oleObject229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230.bin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21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222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223.bin"/><Relationship Id="rId8" Type="http://schemas.openxmlformats.org/officeDocument/2006/relationships/image" Target="../media/image20.emf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39.bin"/><Relationship Id="rId20" Type="http://schemas.openxmlformats.org/officeDocument/2006/relationships/oleObject" Target="../embeddings/oleObject246.bin"/><Relationship Id="rId21" Type="http://schemas.openxmlformats.org/officeDocument/2006/relationships/oleObject" Target="../embeddings/oleObject247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248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249.bin"/><Relationship Id="rId26" Type="http://schemas.openxmlformats.org/officeDocument/2006/relationships/image" Target="../media/image34.emf"/><Relationship Id="rId27" Type="http://schemas.openxmlformats.org/officeDocument/2006/relationships/oleObject" Target="../embeddings/oleObject250.bin"/><Relationship Id="rId28" Type="http://schemas.openxmlformats.org/officeDocument/2006/relationships/image" Target="../media/image35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240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241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242.bin"/><Relationship Id="rId16" Type="http://schemas.openxmlformats.org/officeDocument/2006/relationships/oleObject" Target="../embeddings/oleObject243.bin"/><Relationship Id="rId17" Type="http://schemas.openxmlformats.org/officeDocument/2006/relationships/oleObject" Target="../embeddings/oleObject244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245.bin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36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237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238.bin"/><Relationship Id="rId8" Type="http://schemas.openxmlformats.org/officeDocument/2006/relationships/image" Target="../media/image20.emf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54.bin"/><Relationship Id="rId20" Type="http://schemas.openxmlformats.org/officeDocument/2006/relationships/oleObject" Target="../embeddings/oleObject261.bin"/><Relationship Id="rId21" Type="http://schemas.openxmlformats.org/officeDocument/2006/relationships/oleObject" Target="../embeddings/oleObject262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263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264.bin"/><Relationship Id="rId26" Type="http://schemas.openxmlformats.org/officeDocument/2006/relationships/image" Target="../media/image36.emf"/><Relationship Id="rId27" Type="http://schemas.openxmlformats.org/officeDocument/2006/relationships/oleObject" Target="../embeddings/oleObject265.bin"/><Relationship Id="rId28" Type="http://schemas.openxmlformats.org/officeDocument/2006/relationships/image" Target="../media/image37.emf"/><Relationship Id="rId29" Type="http://schemas.openxmlformats.org/officeDocument/2006/relationships/oleObject" Target="../embeddings/oleObject266.bin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255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256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257.bin"/><Relationship Id="rId16" Type="http://schemas.openxmlformats.org/officeDocument/2006/relationships/oleObject" Target="../embeddings/oleObject258.bin"/><Relationship Id="rId17" Type="http://schemas.openxmlformats.org/officeDocument/2006/relationships/oleObject" Target="../embeddings/oleObject259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260.bin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51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252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253.bin"/><Relationship Id="rId8" Type="http://schemas.openxmlformats.org/officeDocument/2006/relationships/image" Target="../media/image20.emf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70.bin"/><Relationship Id="rId20" Type="http://schemas.openxmlformats.org/officeDocument/2006/relationships/oleObject" Target="../embeddings/oleObject277.bin"/><Relationship Id="rId21" Type="http://schemas.openxmlformats.org/officeDocument/2006/relationships/oleObject" Target="../embeddings/oleObject278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279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280.bin"/><Relationship Id="rId26" Type="http://schemas.openxmlformats.org/officeDocument/2006/relationships/image" Target="../media/image79.emf"/><Relationship Id="rId27" Type="http://schemas.openxmlformats.org/officeDocument/2006/relationships/oleObject" Target="../embeddings/oleObject281.bin"/><Relationship Id="rId28" Type="http://schemas.openxmlformats.org/officeDocument/2006/relationships/image" Target="../media/image77.emf"/><Relationship Id="rId29" Type="http://schemas.openxmlformats.org/officeDocument/2006/relationships/oleObject" Target="../embeddings/oleObject282.bin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271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272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273.bin"/><Relationship Id="rId16" Type="http://schemas.openxmlformats.org/officeDocument/2006/relationships/oleObject" Target="../embeddings/oleObject274.bin"/><Relationship Id="rId17" Type="http://schemas.openxmlformats.org/officeDocument/2006/relationships/oleObject" Target="../embeddings/oleObject275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276.bin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67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268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269.bin"/><Relationship Id="rId8" Type="http://schemas.openxmlformats.org/officeDocument/2006/relationships/image" Target="../media/image20.emf"/></Relationships>
</file>

<file path=ppt/slides/_rels/slide3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86.bin"/><Relationship Id="rId20" Type="http://schemas.openxmlformats.org/officeDocument/2006/relationships/oleObject" Target="../embeddings/oleObject293.bin"/><Relationship Id="rId21" Type="http://schemas.openxmlformats.org/officeDocument/2006/relationships/oleObject" Target="../embeddings/oleObject294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295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296.bin"/><Relationship Id="rId26" Type="http://schemas.openxmlformats.org/officeDocument/2006/relationships/image" Target="../media/image80.emf"/><Relationship Id="rId27" Type="http://schemas.openxmlformats.org/officeDocument/2006/relationships/oleObject" Target="../embeddings/oleObject297.bin"/><Relationship Id="rId28" Type="http://schemas.openxmlformats.org/officeDocument/2006/relationships/image" Target="../media/image79.emf"/><Relationship Id="rId29" Type="http://schemas.openxmlformats.org/officeDocument/2006/relationships/oleObject" Target="../embeddings/oleObject298.bin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287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288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289.bin"/><Relationship Id="rId16" Type="http://schemas.openxmlformats.org/officeDocument/2006/relationships/oleObject" Target="../embeddings/oleObject290.bin"/><Relationship Id="rId17" Type="http://schemas.openxmlformats.org/officeDocument/2006/relationships/oleObject" Target="../embeddings/oleObject291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292.bin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83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284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285.bin"/><Relationship Id="rId8" Type="http://schemas.openxmlformats.org/officeDocument/2006/relationships/image" Target="../media/image20.emf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302.bin"/><Relationship Id="rId20" Type="http://schemas.openxmlformats.org/officeDocument/2006/relationships/oleObject" Target="../embeddings/oleObject309.bin"/><Relationship Id="rId21" Type="http://schemas.openxmlformats.org/officeDocument/2006/relationships/oleObject" Target="../embeddings/oleObject310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311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312.bin"/><Relationship Id="rId26" Type="http://schemas.openxmlformats.org/officeDocument/2006/relationships/image" Target="../media/image81.emf"/><Relationship Id="rId27" Type="http://schemas.openxmlformats.org/officeDocument/2006/relationships/oleObject" Target="../embeddings/oleObject313.bin"/><Relationship Id="rId28" Type="http://schemas.openxmlformats.org/officeDocument/2006/relationships/image" Target="../media/image82.emf"/><Relationship Id="rId29" Type="http://schemas.openxmlformats.org/officeDocument/2006/relationships/oleObject" Target="../embeddings/oleObject314.bin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303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304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305.bin"/><Relationship Id="rId16" Type="http://schemas.openxmlformats.org/officeDocument/2006/relationships/oleObject" Target="../embeddings/oleObject306.bin"/><Relationship Id="rId17" Type="http://schemas.openxmlformats.org/officeDocument/2006/relationships/oleObject" Target="../embeddings/oleObject307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308.bin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99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300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301.bin"/><Relationship Id="rId8" Type="http://schemas.openxmlformats.org/officeDocument/2006/relationships/image" Target="../media/image20.emf"/></Relationships>
</file>

<file path=ppt/slides/_rels/slide37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318.bin"/><Relationship Id="rId20" Type="http://schemas.openxmlformats.org/officeDocument/2006/relationships/oleObject" Target="../embeddings/oleObject325.bin"/><Relationship Id="rId21" Type="http://schemas.openxmlformats.org/officeDocument/2006/relationships/oleObject" Target="../embeddings/oleObject326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327.bin"/><Relationship Id="rId24" Type="http://schemas.openxmlformats.org/officeDocument/2006/relationships/image" Target="../media/image27.emf"/><Relationship Id="rId25" Type="http://schemas.openxmlformats.org/officeDocument/2006/relationships/oleObject" Target="../embeddings/oleObject328.bin"/><Relationship Id="rId26" Type="http://schemas.openxmlformats.org/officeDocument/2006/relationships/image" Target="../media/image83.emf"/><Relationship Id="rId27" Type="http://schemas.openxmlformats.org/officeDocument/2006/relationships/oleObject" Target="../embeddings/oleObject329.bin"/><Relationship Id="rId28" Type="http://schemas.openxmlformats.org/officeDocument/2006/relationships/image" Target="../media/image39.emf"/><Relationship Id="rId29" Type="http://schemas.openxmlformats.org/officeDocument/2006/relationships/oleObject" Target="../embeddings/oleObject330.bin"/><Relationship Id="rId30" Type="http://schemas.openxmlformats.org/officeDocument/2006/relationships/oleObject" Target="../embeddings/oleObject331.bin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319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320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321.bin"/><Relationship Id="rId16" Type="http://schemas.openxmlformats.org/officeDocument/2006/relationships/oleObject" Target="../embeddings/oleObject322.bin"/><Relationship Id="rId17" Type="http://schemas.openxmlformats.org/officeDocument/2006/relationships/oleObject" Target="../embeddings/oleObject323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324.bin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15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316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317.bin"/><Relationship Id="rId8" Type="http://schemas.openxmlformats.org/officeDocument/2006/relationships/image" Target="../media/image20.emf"/></Relationships>
</file>

<file path=ppt/slides/_rels/slide38.xml.rels><?xml version="1.0" encoding="UTF-8" standalone="yes"?>
<Relationships xmlns="http://schemas.openxmlformats.org/package/2006/relationships"><Relationship Id="rId20" Type="http://schemas.openxmlformats.org/officeDocument/2006/relationships/oleObject" Target="../embeddings/oleObject342.bin"/><Relationship Id="rId21" Type="http://schemas.openxmlformats.org/officeDocument/2006/relationships/oleObject" Target="../embeddings/oleObject343.bin"/><Relationship Id="rId22" Type="http://schemas.openxmlformats.org/officeDocument/2006/relationships/image" Target="../media/image5.png"/><Relationship Id="rId23" Type="http://schemas.openxmlformats.org/officeDocument/2006/relationships/oleObject" Target="../embeddings/oleObject344.bin"/><Relationship Id="rId24" Type="http://schemas.openxmlformats.org/officeDocument/2006/relationships/image" Target="../media/image38.emf"/><Relationship Id="rId25" Type="http://schemas.openxmlformats.org/officeDocument/2006/relationships/oleObject" Target="../embeddings/oleObject345.bin"/><Relationship Id="rId26" Type="http://schemas.openxmlformats.org/officeDocument/2006/relationships/image" Target="../media/image39.emf"/><Relationship Id="rId27" Type="http://schemas.openxmlformats.org/officeDocument/2006/relationships/oleObject" Target="../embeddings/oleObject346.bin"/><Relationship Id="rId28" Type="http://schemas.openxmlformats.org/officeDocument/2006/relationships/oleObject" Target="../embeddings/oleObject347.bin"/><Relationship Id="rId29" Type="http://schemas.openxmlformats.org/officeDocument/2006/relationships/oleObject" Target="../embeddings/oleObject348.bin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32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333.bin"/><Relationship Id="rId30" Type="http://schemas.openxmlformats.org/officeDocument/2006/relationships/image" Target="../media/image40.emf"/><Relationship Id="rId31" Type="http://schemas.openxmlformats.org/officeDocument/2006/relationships/oleObject" Target="../embeddings/oleObject349.bin"/><Relationship Id="rId32" Type="http://schemas.openxmlformats.org/officeDocument/2006/relationships/image" Target="../media/image41.emf"/><Relationship Id="rId9" Type="http://schemas.openxmlformats.org/officeDocument/2006/relationships/oleObject" Target="../embeddings/oleObject335.bin"/><Relationship Id="rId6" Type="http://schemas.openxmlformats.org/officeDocument/2006/relationships/image" Target="../media/image19.emf"/><Relationship Id="rId7" Type="http://schemas.openxmlformats.org/officeDocument/2006/relationships/oleObject" Target="../embeddings/oleObject334.bin"/><Relationship Id="rId8" Type="http://schemas.openxmlformats.org/officeDocument/2006/relationships/image" Target="../media/image20.emf"/><Relationship Id="rId33" Type="http://schemas.openxmlformats.org/officeDocument/2006/relationships/oleObject" Target="../embeddings/oleObject350.bin"/><Relationship Id="rId34" Type="http://schemas.openxmlformats.org/officeDocument/2006/relationships/image" Target="../media/image42.emf"/><Relationship Id="rId35" Type="http://schemas.openxmlformats.org/officeDocument/2006/relationships/oleObject" Target="../embeddings/oleObject351.bin"/><Relationship Id="rId36" Type="http://schemas.openxmlformats.org/officeDocument/2006/relationships/image" Target="../media/image84.emf"/><Relationship Id="rId10" Type="http://schemas.openxmlformats.org/officeDocument/2006/relationships/image" Target="../media/image21.emf"/><Relationship Id="rId11" Type="http://schemas.openxmlformats.org/officeDocument/2006/relationships/oleObject" Target="../embeddings/oleObject336.bin"/><Relationship Id="rId12" Type="http://schemas.openxmlformats.org/officeDocument/2006/relationships/image" Target="../media/image22.emf"/><Relationship Id="rId13" Type="http://schemas.openxmlformats.org/officeDocument/2006/relationships/oleObject" Target="../embeddings/oleObject337.bin"/><Relationship Id="rId14" Type="http://schemas.openxmlformats.org/officeDocument/2006/relationships/image" Target="../media/image23.emf"/><Relationship Id="rId15" Type="http://schemas.openxmlformats.org/officeDocument/2006/relationships/oleObject" Target="../embeddings/oleObject338.bin"/><Relationship Id="rId16" Type="http://schemas.openxmlformats.org/officeDocument/2006/relationships/oleObject" Target="../embeddings/oleObject339.bin"/><Relationship Id="rId17" Type="http://schemas.openxmlformats.org/officeDocument/2006/relationships/oleObject" Target="../embeddings/oleObject340.bin"/><Relationship Id="rId18" Type="http://schemas.openxmlformats.org/officeDocument/2006/relationships/image" Target="../media/image26.gif"/><Relationship Id="rId19" Type="http://schemas.openxmlformats.org/officeDocument/2006/relationships/oleObject" Target="../embeddings/oleObject341.bin"/><Relationship Id="rId37" Type="http://schemas.openxmlformats.org/officeDocument/2006/relationships/oleObject" Target="../embeddings/oleObject352.bin"/><Relationship Id="rId38" Type="http://schemas.openxmlformats.org/officeDocument/2006/relationships/image" Target="../media/image43.emf"/><Relationship Id="rId39" Type="http://schemas.openxmlformats.org/officeDocument/2006/relationships/oleObject" Target="../embeddings/oleObject353.bin"/><Relationship Id="rId40" Type="http://schemas.openxmlformats.org/officeDocument/2006/relationships/image" Target="../media/image85.emf"/></Relationships>
</file>

<file path=ppt/slides/_rels/slide3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358.bin"/><Relationship Id="rId12" Type="http://schemas.openxmlformats.org/officeDocument/2006/relationships/image" Target="../media/image48.emf"/><Relationship Id="rId13" Type="http://schemas.openxmlformats.org/officeDocument/2006/relationships/oleObject" Target="../embeddings/oleObject359.bin"/><Relationship Id="rId14" Type="http://schemas.openxmlformats.org/officeDocument/2006/relationships/image" Target="../media/image43.emf"/><Relationship Id="rId15" Type="http://schemas.openxmlformats.org/officeDocument/2006/relationships/oleObject" Target="../embeddings/oleObject360.bin"/><Relationship Id="rId16" Type="http://schemas.openxmlformats.org/officeDocument/2006/relationships/image" Target="../media/image87.emf"/><Relationship Id="rId17" Type="http://schemas.openxmlformats.org/officeDocument/2006/relationships/oleObject" Target="../embeddings/oleObject361.bin"/><Relationship Id="rId18" Type="http://schemas.openxmlformats.org/officeDocument/2006/relationships/image" Target="../media/image50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54.bin"/><Relationship Id="rId4" Type="http://schemas.openxmlformats.org/officeDocument/2006/relationships/image" Target="../media/image45.emf"/><Relationship Id="rId5" Type="http://schemas.openxmlformats.org/officeDocument/2006/relationships/oleObject" Target="../embeddings/oleObject355.bin"/><Relationship Id="rId6" Type="http://schemas.openxmlformats.org/officeDocument/2006/relationships/image" Target="../media/image46.emf"/><Relationship Id="rId7" Type="http://schemas.openxmlformats.org/officeDocument/2006/relationships/oleObject" Target="../embeddings/oleObject356.bin"/><Relationship Id="rId8" Type="http://schemas.openxmlformats.org/officeDocument/2006/relationships/image" Target="../media/image86.emf"/><Relationship Id="rId9" Type="http://schemas.openxmlformats.org/officeDocument/2006/relationships/oleObject" Target="../embeddings/oleObject357.bin"/><Relationship Id="rId10" Type="http://schemas.openxmlformats.org/officeDocument/2006/relationships/image" Target="../media/image4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gif"/></Relationships>
</file>

<file path=ppt/slides/_rels/slide4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2.emf"/><Relationship Id="rId12" Type="http://schemas.openxmlformats.org/officeDocument/2006/relationships/oleObject" Target="../embeddings/oleObject366.bin"/><Relationship Id="rId13" Type="http://schemas.openxmlformats.org/officeDocument/2006/relationships/image" Target="../media/image89.emf"/><Relationship Id="rId14" Type="http://schemas.openxmlformats.org/officeDocument/2006/relationships/oleObject" Target="../embeddings/oleObject367.bin"/><Relationship Id="rId15" Type="http://schemas.openxmlformats.org/officeDocument/2006/relationships/image" Target="../media/image63.emf"/><Relationship Id="rId16" Type="http://schemas.openxmlformats.org/officeDocument/2006/relationships/oleObject" Target="../embeddings/oleObject368.bin"/><Relationship Id="rId17" Type="http://schemas.openxmlformats.org/officeDocument/2006/relationships/image" Target="../media/image64.emf"/><Relationship Id="rId18" Type="http://schemas.openxmlformats.org/officeDocument/2006/relationships/oleObject" Target="../embeddings/oleObject369.bin"/><Relationship Id="rId19" Type="http://schemas.openxmlformats.org/officeDocument/2006/relationships/image" Target="../media/image90.emf"/><Relationship Id="rId1" Type="http://schemas.openxmlformats.org/officeDocument/2006/relationships/vmlDrawing" Target="../drawings/vmlDrawing28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91.png"/><Relationship Id="rId4" Type="http://schemas.openxmlformats.org/officeDocument/2006/relationships/oleObject" Target="../embeddings/oleObject362.bin"/><Relationship Id="rId5" Type="http://schemas.openxmlformats.org/officeDocument/2006/relationships/image" Target="../media/image88.emf"/><Relationship Id="rId6" Type="http://schemas.openxmlformats.org/officeDocument/2006/relationships/oleObject" Target="../embeddings/oleObject363.bin"/><Relationship Id="rId7" Type="http://schemas.openxmlformats.org/officeDocument/2006/relationships/image" Target="../media/image60.emf"/><Relationship Id="rId8" Type="http://schemas.openxmlformats.org/officeDocument/2006/relationships/oleObject" Target="../embeddings/oleObject364.bin"/><Relationship Id="rId9" Type="http://schemas.openxmlformats.org/officeDocument/2006/relationships/image" Target="../media/image61.emf"/><Relationship Id="rId10" Type="http://schemas.openxmlformats.org/officeDocument/2006/relationships/oleObject" Target="../embeddings/oleObject365.bin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4" Type="http://schemas.openxmlformats.org/officeDocument/2006/relationships/image" Target="../media/image53.jpg"/><Relationship Id="rId5" Type="http://schemas.openxmlformats.org/officeDocument/2006/relationships/image" Target="../media/image54.jpg"/><Relationship Id="rId6" Type="http://schemas.openxmlformats.org/officeDocument/2006/relationships/image" Target="../media/image55.jpg"/><Relationship Id="rId7" Type="http://schemas.openxmlformats.org/officeDocument/2006/relationships/oleObject" Target="../embeddings/oleObject370.bin"/><Relationship Id="rId8" Type="http://schemas.openxmlformats.org/officeDocument/2006/relationships/image" Target="../media/image93.emf"/><Relationship Id="rId9" Type="http://schemas.openxmlformats.org/officeDocument/2006/relationships/image" Target="../media/image95.gif"/><Relationship Id="rId1" Type="http://schemas.openxmlformats.org/officeDocument/2006/relationships/vmlDrawing" Target="../drawings/vmlDrawing29.vml"/><Relationship Id="rId2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png"/><Relationship Id="rId4" Type="http://schemas.openxmlformats.org/officeDocument/2006/relationships/image" Target="../media/image53.jpg"/><Relationship Id="rId5" Type="http://schemas.openxmlformats.org/officeDocument/2006/relationships/image" Target="../media/image54.jpg"/><Relationship Id="rId6" Type="http://schemas.openxmlformats.org/officeDocument/2006/relationships/image" Target="../media/image55.jpg"/><Relationship Id="rId7" Type="http://schemas.openxmlformats.org/officeDocument/2006/relationships/oleObject" Target="../embeddings/oleObject371.bin"/><Relationship Id="rId8" Type="http://schemas.openxmlformats.org/officeDocument/2006/relationships/image" Target="../media/image93.emf"/><Relationship Id="rId9" Type="http://schemas.openxmlformats.org/officeDocument/2006/relationships/oleObject" Target="../embeddings/oleObject372.bin"/><Relationship Id="rId10" Type="http://schemas.openxmlformats.org/officeDocument/2006/relationships/image" Target="../media/image96.emf"/><Relationship Id="rId1" Type="http://schemas.openxmlformats.org/officeDocument/2006/relationships/vmlDrawing" Target="../drawings/vmlDrawing30.vml"/><Relationship Id="rId2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3.bin"/><Relationship Id="rId4" Type="http://schemas.openxmlformats.org/officeDocument/2006/relationships/image" Target="../media/image93.emf"/><Relationship Id="rId1" Type="http://schemas.openxmlformats.org/officeDocument/2006/relationships/vmlDrawing" Target="../drawings/vmlDrawing31.vml"/><Relationship Id="rId2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4.bin"/><Relationship Id="rId20" Type="http://schemas.openxmlformats.org/officeDocument/2006/relationships/image" Target="../media/image15.emf"/><Relationship Id="rId21" Type="http://schemas.openxmlformats.org/officeDocument/2006/relationships/oleObject" Target="../embeddings/oleObject10.bin"/><Relationship Id="rId22" Type="http://schemas.openxmlformats.org/officeDocument/2006/relationships/image" Target="../media/image16.emf"/><Relationship Id="rId23" Type="http://schemas.openxmlformats.org/officeDocument/2006/relationships/oleObject" Target="../embeddings/oleObject11.bin"/><Relationship Id="rId24" Type="http://schemas.openxmlformats.org/officeDocument/2006/relationships/image" Target="../media/image17.emf"/><Relationship Id="rId10" Type="http://schemas.openxmlformats.org/officeDocument/2006/relationships/image" Target="../media/image10.emf"/><Relationship Id="rId11" Type="http://schemas.openxmlformats.org/officeDocument/2006/relationships/oleObject" Target="../embeddings/oleObject5.bin"/><Relationship Id="rId12" Type="http://schemas.openxmlformats.org/officeDocument/2006/relationships/image" Target="../media/image11.emf"/><Relationship Id="rId13" Type="http://schemas.openxmlformats.org/officeDocument/2006/relationships/oleObject" Target="../embeddings/oleObject6.bin"/><Relationship Id="rId14" Type="http://schemas.openxmlformats.org/officeDocument/2006/relationships/image" Target="../media/image12.emf"/><Relationship Id="rId15" Type="http://schemas.openxmlformats.org/officeDocument/2006/relationships/oleObject" Target="../embeddings/oleObject7.bin"/><Relationship Id="rId16" Type="http://schemas.openxmlformats.org/officeDocument/2006/relationships/image" Target="../media/image13.emf"/><Relationship Id="rId17" Type="http://schemas.openxmlformats.org/officeDocument/2006/relationships/oleObject" Target="../embeddings/oleObject8.bin"/><Relationship Id="rId18" Type="http://schemas.openxmlformats.org/officeDocument/2006/relationships/image" Target="../media/image14.emf"/><Relationship Id="rId19" Type="http://schemas.openxmlformats.org/officeDocument/2006/relationships/oleObject" Target="../embeddings/oleObject9.bin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.bin"/><Relationship Id="rId4" Type="http://schemas.openxmlformats.org/officeDocument/2006/relationships/image" Target="../media/image7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8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719385"/>
            <a:ext cx="7772400" cy="1470025"/>
          </a:xfrm>
          <a:noFill/>
        </p:spPr>
        <p:txBody>
          <a:bodyPr/>
          <a:lstStyle/>
          <a:p>
            <a:r>
              <a:rPr lang="en-US" dirty="0" smtClean="0"/>
              <a:t>Demographics and Mobility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904618"/>
            <a:ext cx="6400800" cy="1752600"/>
          </a:xfrm>
        </p:spPr>
        <p:txBody>
          <a:bodyPr/>
          <a:lstStyle/>
          <a:p>
            <a:r>
              <a:rPr lang="en-US" dirty="0" smtClean="0"/>
              <a:t>Laboratory for  Communications and Applications</a:t>
            </a:r>
          </a:p>
          <a:p>
            <a:r>
              <a:rPr lang="en-US" sz="2000" dirty="0" smtClean="0"/>
              <a:t>Khalil Hajji</a:t>
            </a:r>
            <a:endParaRPr lang="en-US" sz="2000" dirty="0"/>
          </a:p>
        </p:txBody>
      </p:sp>
      <p:pic>
        <p:nvPicPr>
          <p:cNvPr id="4" name="Picture 3" descr="EPF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658" y="64300"/>
            <a:ext cx="1844880" cy="893063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4358778" y="5694896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January 2015</a:t>
            </a:r>
            <a:endParaRPr lang="en-US" sz="2000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327503" y="5694896"/>
            <a:ext cx="6400800" cy="573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 smtClean="0"/>
              <a:t>Supervisor : Mohamed </a:t>
            </a:r>
            <a:r>
              <a:rPr lang="en-US" sz="2000" dirty="0" err="1" smtClean="0"/>
              <a:t>Kafsi</a:t>
            </a:r>
            <a:endParaRPr lang="en-US" sz="2000" dirty="0"/>
          </a:p>
        </p:txBody>
      </p:sp>
      <p:pic>
        <p:nvPicPr>
          <p:cNvPr id="9" name="Picture 8" descr="human_mobilit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48" y="957363"/>
            <a:ext cx="2170303" cy="207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364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Headlines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5570" y="1214222"/>
            <a:ext cx="8351229" cy="48628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Latent Class Behavior (LCB)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Dataset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LCB results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Latent Personalized Behavior (LPB)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Results</a:t>
            </a:r>
          </a:p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Conclusion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460000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Latent Class Behavior (LCB): Intuitions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570" y="1103792"/>
            <a:ext cx="8808430" cy="523220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The movements of each individual are unique, .i.e. cannot find two people that visited exactly the same places in the same order.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Question: </a:t>
            </a:r>
            <a:r>
              <a:rPr lang="en-US" sz="2400" dirty="0" smtClean="0"/>
              <a:t>Is there something in common in humans movements?</a:t>
            </a:r>
          </a:p>
          <a:p>
            <a:pPr>
              <a:buClr>
                <a:srgbClr val="FF0000"/>
              </a:buClr>
            </a:pPr>
            <a:endParaRPr lang="en-US" sz="2400" b="1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Intuition 1: </a:t>
            </a:r>
            <a:r>
              <a:rPr lang="en-US" sz="2400" dirty="0" smtClean="0"/>
              <a:t>Yes, people can have similar behaviors even if they don’t have exactly the same movements</a:t>
            </a:r>
          </a:p>
          <a:p>
            <a:pPr marL="800100" lvl="1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Ex: Alice and Bob use to go to Times </a:t>
            </a:r>
            <a:r>
              <a:rPr lang="en-US" sz="2400" dirty="0"/>
              <a:t>S</a:t>
            </a:r>
            <a:r>
              <a:rPr lang="en-US" sz="2400" dirty="0" smtClean="0"/>
              <a:t>quare in their free time</a:t>
            </a:r>
          </a:p>
          <a:p>
            <a:pPr marL="800100" lvl="1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Ex: Alice and Bob use to go to the financial district to work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Intuition 2 (Supposition): </a:t>
            </a:r>
            <a:r>
              <a:rPr lang="en-US" sz="2400" dirty="0" smtClean="0"/>
              <a:t>People belonging to same class have the same behaviors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384255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LCB: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901810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2563383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115948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134353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161960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237937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270546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270546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365447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436703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3781675"/>
            <a:ext cx="184072" cy="72973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8640491"/>
              </p:ext>
            </p:extLst>
          </p:nvPr>
        </p:nvGraphicFramePr>
        <p:xfrm>
          <a:off x="8236369" y="177550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66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177550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5580494"/>
              </p:ext>
            </p:extLst>
          </p:nvPr>
        </p:nvGraphicFramePr>
        <p:xfrm>
          <a:off x="8214144" y="295859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67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295859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1758022"/>
              </p:ext>
            </p:extLst>
          </p:nvPr>
        </p:nvGraphicFramePr>
        <p:xfrm>
          <a:off x="8236369" y="424669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68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424669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800321"/>
              </p:ext>
            </p:extLst>
          </p:nvPr>
        </p:nvGraphicFramePr>
        <p:xfrm>
          <a:off x="601663" y="1172668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69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1172668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9508123"/>
              </p:ext>
            </p:extLst>
          </p:nvPr>
        </p:nvGraphicFramePr>
        <p:xfrm>
          <a:off x="611188" y="1462624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70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1462624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3705332"/>
              </p:ext>
            </p:extLst>
          </p:nvPr>
        </p:nvGraphicFramePr>
        <p:xfrm>
          <a:off x="613686" y="1739158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71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1739158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465468"/>
              </p:ext>
            </p:extLst>
          </p:nvPr>
        </p:nvGraphicFramePr>
        <p:xfrm>
          <a:off x="601663" y="2889832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72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2889832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441803"/>
              </p:ext>
            </p:extLst>
          </p:nvPr>
        </p:nvGraphicFramePr>
        <p:xfrm>
          <a:off x="601663" y="3380037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73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3380037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9372269"/>
              </p:ext>
            </p:extLst>
          </p:nvPr>
        </p:nvGraphicFramePr>
        <p:xfrm>
          <a:off x="592780" y="313511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74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313511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112387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8795500"/>
              </p:ext>
            </p:extLst>
          </p:nvPr>
        </p:nvGraphicFramePr>
        <p:xfrm>
          <a:off x="5576867" y="163700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75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163700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7679042"/>
              </p:ext>
            </p:extLst>
          </p:nvPr>
        </p:nvGraphicFramePr>
        <p:xfrm>
          <a:off x="5107793" y="197301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76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197301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591000"/>
              </p:ext>
            </p:extLst>
          </p:nvPr>
        </p:nvGraphicFramePr>
        <p:xfrm>
          <a:off x="4844296" y="305547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77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305547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TextBox 42"/>
          <p:cNvSpPr txBox="1"/>
          <p:nvPr/>
        </p:nvSpPr>
        <p:spPr>
          <a:xfrm>
            <a:off x="335571" y="5330258"/>
            <a:ext cx="8665770" cy="1200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Each class       has distribution over behaviors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Each behavior       is a distribution over places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Each check-in     is drawn from a behavior </a:t>
            </a:r>
          </a:p>
        </p:txBody>
      </p:sp>
      <p:graphicFrame>
        <p:nvGraphicFramePr>
          <p:cNvPr id="44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0998738"/>
              </p:ext>
            </p:extLst>
          </p:nvPr>
        </p:nvGraphicFramePr>
        <p:xfrm>
          <a:off x="2479033" y="6135290"/>
          <a:ext cx="2984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78" name="Equation" r:id="rId22" imgW="177800" imgH="215900" progId="Equation.3">
                  <p:embed/>
                </p:oleObj>
              </mc:Choice>
              <mc:Fallback>
                <p:oleObj name="Equation" r:id="rId22" imgW="177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479033" y="6135290"/>
                        <a:ext cx="29845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6994496"/>
              </p:ext>
            </p:extLst>
          </p:nvPr>
        </p:nvGraphicFramePr>
        <p:xfrm>
          <a:off x="2078983" y="5381228"/>
          <a:ext cx="3619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79" name="Equation" r:id="rId24" imgW="215900" imgH="215900" progId="Equation.3">
                  <p:embed/>
                </p:oleObj>
              </mc:Choice>
              <mc:Fallback>
                <p:oleObj name="Equation" r:id="rId24" imgW="215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2078983" y="5381228"/>
                        <a:ext cx="36195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6149196"/>
              </p:ext>
            </p:extLst>
          </p:nvPr>
        </p:nvGraphicFramePr>
        <p:xfrm>
          <a:off x="5959536" y="6158555"/>
          <a:ext cx="319087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80" name="Equation" r:id="rId26" imgW="190500" imgH="215900" progId="Equation.3">
                  <p:embed/>
                </p:oleObj>
              </mc:Choice>
              <mc:Fallback>
                <p:oleObj name="Equation" r:id="rId2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959536" y="6158555"/>
                        <a:ext cx="319087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8453839"/>
              </p:ext>
            </p:extLst>
          </p:nvPr>
        </p:nvGraphicFramePr>
        <p:xfrm>
          <a:off x="2596917" y="5719265"/>
          <a:ext cx="319087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81" name="Equation" r:id="rId28" imgW="190500" imgH="215900" progId="Equation.3">
                  <p:embed/>
                </p:oleObj>
              </mc:Choice>
              <mc:Fallback>
                <p:oleObj name="Equation" r:id="rId28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2596917" y="5719265"/>
                        <a:ext cx="319087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9155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LCB: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2883443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61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9091998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62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1673277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63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3655257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64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5375750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65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1603298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66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111857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67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9983280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68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3066774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69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0036238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70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330742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71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2138831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72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335570" y="478022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  chooses a class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324123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1266755"/>
              </p:ext>
            </p:extLst>
          </p:nvPr>
        </p:nvGraphicFramePr>
        <p:xfrm>
          <a:off x="760002" y="966625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73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760002" y="966625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452976"/>
              </p:ext>
            </p:extLst>
          </p:nvPr>
        </p:nvGraphicFramePr>
        <p:xfrm>
          <a:off x="5009228" y="885083"/>
          <a:ext cx="1968500" cy="46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74" name="Equation" r:id="rId25" imgW="1003300" imgH="215900" progId="Equation.3">
                  <p:embed/>
                </p:oleObj>
              </mc:Choice>
              <mc:Fallback>
                <p:oleObj name="Equation" r:id="rId25" imgW="1003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5009228" y="885083"/>
                        <a:ext cx="1968500" cy="46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1546720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8394656"/>
              </p:ext>
            </p:extLst>
          </p:nvPr>
        </p:nvGraphicFramePr>
        <p:xfrm>
          <a:off x="4292600" y="1358158"/>
          <a:ext cx="223838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75" name="Equation" r:id="rId27" imgW="114300" imgH="177800" progId="Equation.3">
                  <p:embed/>
                </p:oleObj>
              </mc:Choice>
              <mc:Fallback>
                <p:oleObj name="Equation" r:id="rId27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92600" y="1358158"/>
                        <a:ext cx="223838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Rectangle 41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7441834" y="5106835"/>
            <a:ext cx="184072" cy="72973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54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LCB: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6703228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73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3618280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74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9584681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75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3850975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76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4407360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77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3111640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78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6752240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79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9034425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0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1584453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1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5135781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2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4275959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3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7775203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4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335570" y="478022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  chooses a class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324123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0056335"/>
              </p:ext>
            </p:extLst>
          </p:nvPr>
        </p:nvGraphicFramePr>
        <p:xfrm>
          <a:off x="760002" y="966625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5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760002" y="966625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1293979"/>
              </p:ext>
            </p:extLst>
          </p:nvPr>
        </p:nvGraphicFramePr>
        <p:xfrm>
          <a:off x="5009228" y="885083"/>
          <a:ext cx="1968500" cy="46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6" name="Equation" r:id="rId25" imgW="1003300" imgH="215900" progId="Equation.3">
                  <p:embed/>
                </p:oleObj>
              </mc:Choice>
              <mc:Fallback>
                <p:oleObj name="Equation" r:id="rId25" imgW="1003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5009228" y="885083"/>
                        <a:ext cx="1968500" cy="46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1546720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1602357"/>
              </p:ext>
            </p:extLst>
          </p:nvPr>
        </p:nvGraphicFramePr>
        <p:xfrm>
          <a:off x="4217988" y="1317625"/>
          <a:ext cx="373062" cy="46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387" name="Equation" r:id="rId27" imgW="190500" imgH="215900" progId="Equation.3">
                  <p:embed/>
                </p:oleObj>
              </mc:Choice>
              <mc:Fallback>
                <p:oleObj name="Equation" r:id="rId2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17988" y="1317625"/>
                        <a:ext cx="373062" cy="461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Rectangle 41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7441834" y="5106835"/>
            <a:ext cx="184072" cy="72973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696" y="497963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230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LCB: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9993832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09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0840027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0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2770672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1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0098993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2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35534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3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1320569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4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1280259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5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7593834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6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827830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7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9349626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8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3026970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9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5925936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20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298758" y="482364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2"/>
            </a:pPr>
            <a:r>
              <a:rPr lang="en-US" sz="2400" dirty="0" smtClean="0"/>
              <a:t>Knowing his class,       chooses a behavior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1917724"/>
              </p:ext>
            </p:extLst>
          </p:nvPr>
        </p:nvGraphicFramePr>
        <p:xfrm>
          <a:off x="3152052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21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152052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2147847"/>
              </p:ext>
            </p:extLst>
          </p:nvPr>
        </p:nvGraphicFramePr>
        <p:xfrm>
          <a:off x="2433638" y="1244600"/>
          <a:ext cx="3090862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22" name="Equation" r:id="rId25" imgW="1574800" imgH="241300" progId="Equation.3">
                  <p:embed/>
                </p:oleObj>
              </mc:Choice>
              <mc:Fallback>
                <p:oleObj name="Equation" r:id="rId25" imgW="1574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433638" y="1244600"/>
                        <a:ext cx="3090862" cy="519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4648394"/>
              </p:ext>
            </p:extLst>
          </p:nvPr>
        </p:nvGraphicFramePr>
        <p:xfrm>
          <a:off x="4292600" y="1855788"/>
          <a:ext cx="223838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23" name="Equation" r:id="rId27" imgW="114300" imgH="177800" progId="Equation.3">
                  <p:embed/>
                </p:oleObj>
              </mc:Choice>
              <mc:Fallback>
                <p:oleObj name="Equation" r:id="rId27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92600" y="1855788"/>
                        <a:ext cx="223838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" name="Rectangle 45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7441834" y="5106835"/>
            <a:ext cx="184072" cy="72973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696" y="497963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884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LCB: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1711546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33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7825045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34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9768462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35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9923205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36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134854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37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729172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38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4391961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39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4161943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40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642604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41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6216941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42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4526421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43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7335618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44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298758" y="482364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2"/>
            </a:pPr>
            <a:r>
              <a:rPr lang="en-US" sz="2400" dirty="0" smtClean="0"/>
              <a:t>Knowing his class,       chooses a behavior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9712567"/>
              </p:ext>
            </p:extLst>
          </p:nvPr>
        </p:nvGraphicFramePr>
        <p:xfrm>
          <a:off x="3152052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45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152052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3227374"/>
              </p:ext>
            </p:extLst>
          </p:nvPr>
        </p:nvGraphicFramePr>
        <p:xfrm>
          <a:off x="2433638" y="1244600"/>
          <a:ext cx="3090862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46" name="Equation" r:id="rId25" imgW="1574800" imgH="241300" progId="Equation.3">
                  <p:embed/>
                </p:oleObj>
              </mc:Choice>
              <mc:Fallback>
                <p:oleObj name="Equation" r:id="rId25" imgW="1574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433638" y="1244600"/>
                        <a:ext cx="3090862" cy="519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0120763"/>
              </p:ext>
            </p:extLst>
          </p:nvPr>
        </p:nvGraphicFramePr>
        <p:xfrm>
          <a:off x="4217988" y="1828800"/>
          <a:ext cx="374650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47" name="Equation" r:id="rId27" imgW="190500" imgH="203200" progId="Equation.3">
                  <p:embed/>
                </p:oleObj>
              </mc:Choice>
              <mc:Fallback>
                <p:oleObj name="Equation" r:id="rId27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17988" y="1828800"/>
                        <a:ext cx="374650" cy="433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3" name="Picture 42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789" y="4698384"/>
            <a:ext cx="406400" cy="406400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7441834" y="5106835"/>
            <a:ext cx="184072" cy="72973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696" y="497963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87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LCB: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7312832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57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8983372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58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774992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59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2505372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0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2774003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1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8948767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2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9688914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3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4434626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4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3373861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5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7396609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6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4039810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7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4097324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8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298758" y="482364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3"/>
            </a:pPr>
            <a:r>
              <a:rPr lang="en-US" sz="2400" dirty="0" smtClean="0"/>
              <a:t>Knowing his behavior,       chooses a place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0439199"/>
              </p:ext>
            </p:extLst>
          </p:nvPr>
        </p:nvGraphicFramePr>
        <p:xfrm>
          <a:off x="3814740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9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814740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1956879"/>
              </p:ext>
            </p:extLst>
          </p:nvPr>
        </p:nvGraphicFramePr>
        <p:xfrm>
          <a:off x="2371725" y="1231900"/>
          <a:ext cx="3214688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70" name="Equation" r:id="rId25" imgW="1638300" imgH="254000" progId="Equation.3">
                  <p:embed/>
                </p:oleObj>
              </mc:Choice>
              <mc:Fallback>
                <p:oleObj name="Equation" r:id="rId25" imgW="16383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371725" y="1231900"/>
                        <a:ext cx="3214688" cy="546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3795964"/>
              </p:ext>
            </p:extLst>
          </p:nvPr>
        </p:nvGraphicFramePr>
        <p:xfrm>
          <a:off x="4292600" y="1855788"/>
          <a:ext cx="2254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71" name="Equation" r:id="rId27" imgW="114300" imgH="177800" progId="Equation.3">
                  <p:embed/>
                </p:oleObj>
              </mc:Choice>
              <mc:Fallback>
                <p:oleObj name="Equation" r:id="rId27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92600" y="1855788"/>
                        <a:ext cx="2254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Rectangle 43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7441834" y="5106835"/>
            <a:ext cx="184072" cy="72973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789" y="4698384"/>
            <a:ext cx="406400" cy="406400"/>
          </a:xfrm>
          <a:prstGeom prst="rect">
            <a:avLst/>
          </a:prstGeom>
        </p:spPr>
      </p:pic>
      <p:pic>
        <p:nvPicPr>
          <p:cNvPr id="51" name="Picture 50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696" y="497963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39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LCB: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6876019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96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2435470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97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8908238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98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6817836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99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7622407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00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7051251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01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5969018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02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9932847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03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1984462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04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8082388"/>
              </p:ext>
            </p:extLst>
          </p:nvPr>
        </p:nvGraphicFramePr>
        <p:xfrm>
          <a:off x="5503235" y="299897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05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03235" y="299897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8853354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06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389961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07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298758" y="482364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3"/>
            </a:pPr>
            <a:r>
              <a:rPr lang="en-US" sz="2400" dirty="0" smtClean="0"/>
              <a:t>Knowing his behavior,       chooses a place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6284514"/>
              </p:ext>
            </p:extLst>
          </p:nvPr>
        </p:nvGraphicFramePr>
        <p:xfrm>
          <a:off x="3814740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08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814740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7380140"/>
              </p:ext>
            </p:extLst>
          </p:nvPr>
        </p:nvGraphicFramePr>
        <p:xfrm>
          <a:off x="2371725" y="1212850"/>
          <a:ext cx="3214688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09" name="Equation" r:id="rId25" imgW="1638300" imgH="254000" progId="Equation.3">
                  <p:embed/>
                </p:oleObj>
              </mc:Choice>
              <mc:Fallback>
                <p:oleObj name="Equation" r:id="rId25" imgW="16383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371725" y="1212850"/>
                        <a:ext cx="3214688" cy="546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926738"/>
              </p:ext>
            </p:extLst>
          </p:nvPr>
        </p:nvGraphicFramePr>
        <p:xfrm>
          <a:off x="4205288" y="1828800"/>
          <a:ext cx="401637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210" name="Equation" r:id="rId27" imgW="203200" imgH="203200" progId="Equation.3">
                  <p:embed/>
                </p:oleObj>
              </mc:Choice>
              <mc:Fallback>
                <p:oleObj name="Equation" r:id="rId2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05288" y="1828800"/>
                        <a:ext cx="401637" cy="433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3" name="Picture 42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392" y="2891775"/>
            <a:ext cx="406400" cy="406400"/>
          </a:xfrm>
          <a:prstGeom prst="rect">
            <a:avLst/>
          </a:prstGeom>
        </p:spPr>
      </p:pic>
      <p:sp>
        <p:nvSpPr>
          <p:cNvPr id="50" name="Rectangle 49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7441834" y="5106835"/>
            <a:ext cx="184072" cy="72973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789" y="4698384"/>
            <a:ext cx="406400" cy="406400"/>
          </a:xfrm>
          <a:prstGeom prst="rect">
            <a:avLst/>
          </a:prstGeom>
        </p:spPr>
      </p:pic>
      <p:pic>
        <p:nvPicPr>
          <p:cNvPr id="53" name="Picture 52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696" y="497963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229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LCB: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3165438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75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8935087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76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6760133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77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9197332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78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2790621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79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4047371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80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8509750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81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3010590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82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5850221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83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5014435"/>
              </p:ext>
            </p:extLst>
          </p:nvPr>
        </p:nvGraphicFramePr>
        <p:xfrm>
          <a:off x="5503235" y="299897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84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03235" y="299897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9599009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85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7421476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86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Document 40"/>
          <p:cNvSpPr/>
          <p:nvPr/>
        </p:nvSpPr>
        <p:spPr>
          <a:xfrm>
            <a:off x="404575" y="5603856"/>
            <a:ext cx="1309934" cy="1040191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0.5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0.5</a:t>
            </a:r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290938"/>
              </p:ext>
            </p:extLst>
          </p:nvPr>
        </p:nvGraphicFramePr>
        <p:xfrm>
          <a:off x="2231605" y="1258888"/>
          <a:ext cx="698500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87" name="Equation" r:id="rId23" imgW="355600" imgH="228600" progId="Equation.3">
                  <p:embed/>
                </p:oleObj>
              </mc:Choice>
              <mc:Fallback>
                <p:oleObj name="Equation" r:id="rId23" imgW="355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231605" y="1258888"/>
                        <a:ext cx="698500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0807243"/>
              </p:ext>
            </p:extLst>
          </p:nvPr>
        </p:nvGraphicFramePr>
        <p:xfrm>
          <a:off x="4216400" y="1828800"/>
          <a:ext cx="377825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88" name="Equation" r:id="rId25" imgW="190500" imgH="203200" progId="Equation.3">
                  <p:embed/>
                </p:oleObj>
              </mc:Choice>
              <mc:Fallback>
                <p:oleObj name="Equation" r:id="rId2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216400" y="1828800"/>
                        <a:ext cx="377825" cy="433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61" y="3796518"/>
            <a:ext cx="406400" cy="406400"/>
          </a:xfrm>
          <a:prstGeom prst="rect">
            <a:avLst/>
          </a:prstGeom>
        </p:spPr>
      </p:pic>
      <p:pic>
        <p:nvPicPr>
          <p:cNvPr id="43" name="Picture 42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096" y="4506223"/>
            <a:ext cx="406400" cy="406400"/>
          </a:xfrm>
          <a:prstGeom prst="rect">
            <a:avLst/>
          </a:prstGeom>
        </p:spPr>
      </p:pic>
      <p:graphicFrame>
        <p:nvGraphicFramePr>
          <p:cNvPr id="44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5448023"/>
              </p:ext>
            </p:extLst>
          </p:nvPr>
        </p:nvGraphicFramePr>
        <p:xfrm>
          <a:off x="568014" y="5881464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89" name="Equation" r:id="rId27" imgW="203200" imgH="203200" progId="Equation.3">
                  <p:embed/>
                </p:oleObj>
              </mc:Choice>
              <mc:Fallback>
                <p:oleObj name="Equation" r:id="rId2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8014" y="5881464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5585617"/>
              </p:ext>
            </p:extLst>
          </p:nvPr>
        </p:nvGraphicFramePr>
        <p:xfrm>
          <a:off x="568014" y="6127178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90" name="Equation" r:id="rId28" imgW="190500" imgH="203200" progId="Equation.3">
                  <p:embed/>
                </p:oleObj>
              </mc:Choice>
              <mc:Fallback>
                <p:oleObj name="Equation" r:id="rId28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68014" y="6127178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2" name="Picture 5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962" y="3612468"/>
            <a:ext cx="406400" cy="406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77879" y="1030174"/>
            <a:ext cx="8008921" cy="5532687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702253" y="1243436"/>
            <a:ext cx="7625939" cy="19082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choose a class with probability 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/>
              <a:t>Knowing </a:t>
            </a:r>
            <a:r>
              <a:rPr lang="en-US" sz="2400" dirty="0" smtClean="0"/>
              <a:t>the </a:t>
            </a:r>
            <a:r>
              <a:rPr lang="en-US" sz="2400" dirty="0"/>
              <a:t>class, </a:t>
            </a:r>
            <a:r>
              <a:rPr lang="en-US" sz="2400" dirty="0" smtClean="0"/>
              <a:t>choose </a:t>
            </a:r>
            <a:r>
              <a:rPr lang="en-US" sz="2400" dirty="0"/>
              <a:t>a behavior with </a:t>
            </a:r>
            <a:r>
              <a:rPr lang="en-US" sz="2400" dirty="0" smtClean="0"/>
              <a:t>probability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/>
              <a:t>Knowing </a:t>
            </a:r>
            <a:r>
              <a:rPr lang="en-US" sz="2400" dirty="0" smtClean="0"/>
              <a:t>the behavior</a:t>
            </a:r>
            <a:r>
              <a:rPr lang="en-US" sz="2400" dirty="0"/>
              <a:t>, </a:t>
            </a:r>
            <a:r>
              <a:rPr lang="en-US" sz="2400" dirty="0" smtClean="0"/>
              <a:t>choose a </a:t>
            </a:r>
            <a:r>
              <a:rPr lang="en-US" sz="2400" dirty="0"/>
              <a:t>place with probability 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To sample another place redo 2 and 3 (not 1)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graphicFrame>
        <p:nvGraphicFramePr>
          <p:cNvPr id="51" name="Object 5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7674816"/>
              </p:ext>
            </p:extLst>
          </p:nvPr>
        </p:nvGraphicFramePr>
        <p:xfrm>
          <a:off x="5275274" y="1309688"/>
          <a:ext cx="374650" cy="46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91" name="Equation" r:id="rId29" imgW="190500" imgH="215900" progId="Equation.3">
                  <p:embed/>
                </p:oleObj>
              </mc:Choice>
              <mc:Fallback>
                <p:oleObj name="Equation" r:id="rId29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5275274" y="1309688"/>
                        <a:ext cx="374650" cy="46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2069555"/>
              </p:ext>
            </p:extLst>
          </p:nvPr>
        </p:nvGraphicFramePr>
        <p:xfrm>
          <a:off x="7917314" y="1596187"/>
          <a:ext cx="5476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92" name="Equation" r:id="rId31" imgW="279400" imgH="215900" progId="Equation.3">
                  <p:embed/>
                </p:oleObj>
              </mc:Choice>
              <mc:Fallback>
                <p:oleObj name="Equation" r:id="rId31" imgW="279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7917314" y="1596187"/>
                        <a:ext cx="5476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" name="Object 5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702386"/>
              </p:ext>
            </p:extLst>
          </p:nvPr>
        </p:nvGraphicFramePr>
        <p:xfrm>
          <a:off x="7991475" y="2016125"/>
          <a:ext cx="673100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93" name="Equation" r:id="rId33" imgW="342900" imgH="228600" progId="Equation.3">
                  <p:embed/>
                </p:oleObj>
              </mc:Choice>
              <mc:Fallback>
                <p:oleObj name="Equation" r:id="rId33" imgW="342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7991475" y="2016125"/>
                        <a:ext cx="673100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" name="TextBox 55"/>
          <p:cNvSpPr txBox="1"/>
          <p:nvPr/>
        </p:nvSpPr>
        <p:spPr>
          <a:xfrm>
            <a:off x="688981" y="3659651"/>
            <a:ext cx="7625939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200" b="1" dirty="0" smtClean="0"/>
              <a:t>Likelihood: </a:t>
            </a:r>
          </a:p>
          <a:p>
            <a:pPr>
              <a:buClr>
                <a:srgbClr val="FF0000"/>
              </a:buClr>
            </a:pPr>
            <a:r>
              <a:rPr lang="en-US" sz="2200" dirty="0" smtClean="0"/>
              <a:t>	Let                                 be the check-ins of a user,</a:t>
            </a:r>
          </a:p>
          <a:p>
            <a:pPr>
              <a:buClr>
                <a:srgbClr val="FF0000"/>
              </a:buClr>
            </a:pPr>
            <a:r>
              <a:rPr lang="en-US" sz="2200" dirty="0" smtClean="0"/>
              <a:t> </a:t>
            </a:r>
            <a:endParaRPr lang="en-US" sz="2200" b="1" dirty="0" smtClean="0"/>
          </a:p>
        </p:txBody>
      </p:sp>
      <p:graphicFrame>
        <p:nvGraphicFramePr>
          <p:cNvPr id="57" name="Object 5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099160"/>
              </p:ext>
            </p:extLst>
          </p:nvPr>
        </p:nvGraphicFramePr>
        <p:xfrm>
          <a:off x="1709714" y="3982058"/>
          <a:ext cx="1843088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94" name="Equation" r:id="rId35" imgW="939800" imgH="228600" progId="Equation.3">
                  <p:embed/>
                </p:oleObj>
              </mc:Choice>
              <mc:Fallback>
                <p:oleObj name="Equation" r:id="rId35" imgW="939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6"/>
                      <a:stretch>
                        <a:fillRect/>
                      </a:stretch>
                    </p:blipFill>
                    <p:spPr>
                      <a:xfrm>
                        <a:off x="1709714" y="3982058"/>
                        <a:ext cx="1843088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" name="Object 5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6694995"/>
              </p:ext>
            </p:extLst>
          </p:nvPr>
        </p:nvGraphicFramePr>
        <p:xfrm>
          <a:off x="2060575" y="4757738"/>
          <a:ext cx="5307013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95" name="Equation" r:id="rId37" imgW="2705100" imgH="381000" progId="Equation.3">
                  <p:embed/>
                </p:oleObj>
              </mc:Choice>
              <mc:Fallback>
                <p:oleObj name="Equation" r:id="rId37" imgW="27051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8"/>
                      <a:stretch>
                        <a:fillRect/>
                      </a:stretch>
                    </p:blipFill>
                    <p:spPr>
                      <a:xfrm>
                        <a:off x="2060575" y="4757738"/>
                        <a:ext cx="5307013" cy="82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2020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Why Human Mobility ?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5083" y="1505373"/>
            <a:ext cx="8648477" cy="37856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500 Million of tweets per day in the world</a:t>
            </a:r>
          </a:p>
          <a:p>
            <a:pPr marL="800100" lvl="1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5 Millions Geo-tagged</a:t>
            </a:r>
          </a:p>
          <a:p>
            <a:pPr marL="800100" lvl="1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Number in constant     since 2009 (2.5M in 2009       500M in 2014)</a:t>
            </a:r>
          </a:p>
          <a:p>
            <a:pPr>
              <a:buClr>
                <a:srgbClr val="FF0000"/>
              </a:buClr>
            </a:pPr>
            <a:endParaRPr lang="en-US" sz="2400" dirty="0" smtClean="0"/>
          </a:p>
          <a:p>
            <a:pPr>
              <a:buClr>
                <a:srgbClr val="FF0000"/>
              </a:buClr>
            </a:pPr>
            <a:endParaRPr lang="en-US" sz="2400" dirty="0"/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75 Millions of </a:t>
            </a:r>
            <a:r>
              <a:rPr lang="en-US" sz="2400" dirty="0" err="1" smtClean="0"/>
              <a:t>Instagram</a:t>
            </a:r>
            <a:r>
              <a:rPr lang="en-US" sz="2400" dirty="0" smtClean="0"/>
              <a:t> photos per day</a:t>
            </a:r>
          </a:p>
          <a:p>
            <a:pPr marL="800100" lvl="1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Most of them geo-localized</a:t>
            </a:r>
          </a:p>
          <a:p>
            <a:r>
              <a:rPr lang="en-US" sz="2400" dirty="0" smtClean="0"/>
              <a:t> </a:t>
            </a:r>
            <a:endParaRPr lang="en-US" sz="2400" b="1" dirty="0" smtClean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3663122" y="2328176"/>
            <a:ext cx="239300" cy="34968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136740" y="2539830"/>
            <a:ext cx="377762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logo_tweet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977" y="1371608"/>
            <a:ext cx="755525" cy="755525"/>
          </a:xfrm>
          <a:prstGeom prst="rect">
            <a:avLst/>
          </a:prstGeom>
        </p:spPr>
      </p:pic>
      <p:pic>
        <p:nvPicPr>
          <p:cNvPr id="17" name="Picture 16" descr="ins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000" y="4205911"/>
            <a:ext cx="733057" cy="75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388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LCB: Learning parameters and classification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35570" y="1103792"/>
            <a:ext cx="8665771" cy="48628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  ,     are learn using the Expectation-Maximization (</a:t>
            </a:r>
            <a:r>
              <a:rPr lang="en-US" sz="2400" b="1" dirty="0" smtClean="0"/>
              <a:t>EM</a:t>
            </a:r>
            <a:r>
              <a:rPr lang="en-US" sz="2400" dirty="0" smtClean="0"/>
              <a:t>) algorithm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    is directly inferred from data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Hyper-parameter      that represents the number of behaviors is chosen manually by the user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 smtClean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Classification function: </a:t>
            </a:r>
            <a:r>
              <a:rPr lang="en-US" sz="2400" dirty="0" smtClean="0"/>
              <a:t>guessing the class of a person by observing it’s check-ins </a:t>
            </a:r>
            <a:endParaRPr lang="en-US" sz="2400" b="1" dirty="0"/>
          </a:p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graphicFrame>
        <p:nvGraphicFramePr>
          <p:cNvPr id="56" name="Object 5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6607718"/>
              </p:ext>
            </p:extLst>
          </p:nvPr>
        </p:nvGraphicFramePr>
        <p:xfrm>
          <a:off x="715356" y="1185863"/>
          <a:ext cx="298450" cy="300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10" name="Equation" r:id="rId3" imgW="152400" imgH="139700" progId="Equation.3">
                  <p:embed/>
                </p:oleObj>
              </mc:Choice>
              <mc:Fallback>
                <p:oleObj name="Equation" r:id="rId3" imgW="1524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5356" y="1185863"/>
                        <a:ext cx="298450" cy="300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Object 5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060697"/>
              </p:ext>
            </p:extLst>
          </p:nvPr>
        </p:nvGraphicFramePr>
        <p:xfrm>
          <a:off x="1046840" y="1122363"/>
          <a:ext cx="273050" cy="436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11" name="Equation" r:id="rId5" imgW="139700" imgH="203200" progId="Equation.3">
                  <p:embed/>
                </p:oleObj>
              </mc:Choice>
              <mc:Fallback>
                <p:oleObj name="Equation" r:id="rId5" imgW="139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46840" y="1122363"/>
                        <a:ext cx="273050" cy="436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" name="Object 5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6125009"/>
              </p:ext>
            </p:extLst>
          </p:nvPr>
        </p:nvGraphicFramePr>
        <p:xfrm>
          <a:off x="747713" y="1876625"/>
          <a:ext cx="298450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12" name="Equation" r:id="rId7" imgW="152400" imgH="152400" progId="Equation.3">
                  <p:embed/>
                </p:oleObj>
              </mc:Choice>
              <mc:Fallback>
                <p:oleObj name="Equation" r:id="rId7" imgW="1524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47713" y="1876625"/>
                        <a:ext cx="298450" cy="328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0" name="Object 5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9024241"/>
              </p:ext>
            </p:extLst>
          </p:nvPr>
        </p:nvGraphicFramePr>
        <p:xfrm>
          <a:off x="3022600" y="2636095"/>
          <a:ext cx="323850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13" name="Equation" r:id="rId9" imgW="165100" imgH="152400" progId="Equation.3">
                  <p:embed/>
                </p:oleObj>
              </mc:Choice>
              <mc:Fallback>
                <p:oleObj name="Equation" r:id="rId9" imgW="1651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022600" y="2636095"/>
                        <a:ext cx="323850" cy="328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" name="Object 6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3835101"/>
              </p:ext>
            </p:extLst>
          </p:nvPr>
        </p:nvGraphicFramePr>
        <p:xfrm>
          <a:off x="3826592" y="4474183"/>
          <a:ext cx="1843088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14" name="Equation" r:id="rId11" imgW="939800" imgH="228600" progId="Equation.3">
                  <p:embed/>
                </p:oleObj>
              </mc:Choice>
              <mc:Fallback>
                <p:oleObj name="Equation" r:id="rId11" imgW="939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826592" y="4474183"/>
                        <a:ext cx="1843088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" name="Object 6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594683"/>
              </p:ext>
            </p:extLst>
          </p:nvPr>
        </p:nvGraphicFramePr>
        <p:xfrm>
          <a:off x="1601788" y="5654675"/>
          <a:ext cx="5929312" cy="820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15" name="Equation" r:id="rId13" imgW="3022600" imgH="381000" progId="Equation.3">
                  <p:embed/>
                </p:oleObj>
              </mc:Choice>
              <mc:Fallback>
                <p:oleObj name="Equation" r:id="rId13" imgW="30226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601788" y="5654675"/>
                        <a:ext cx="5929312" cy="820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5309225"/>
              </p:ext>
            </p:extLst>
          </p:nvPr>
        </p:nvGraphicFramePr>
        <p:xfrm>
          <a:off x="1577065" y="5038130"/>
          <a:ext cx="5754687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16" name="Equation" r:id="rId15" imgW="2933700" imgH="228600" progId="Equation.3">
                  <p:embed/>
                </p:oleObj>
              </mc:Choice>
              <mc:Fallback>
                <p:oleObj name="Equation" r:id="rId15" imgW="293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77065" y="5038130"/>
                        <a:ext cx="5754687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1319890" y="5654717"/>
            <a:ext cx="6503361" cy="820737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095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Dataset of geo-tagged tweets in New York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570" y="1103792"/>
            <a:ext cx="8351229" cy="26468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~ 60000 persons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~ 1 Million geo-tagged tweets in New York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Classes : </a:t>
            </a:r>
            <a:endParaRPr lang="en-US" sz="2400" dirty="0" smtClean="0"/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Unbalanced data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0567460"/>
              </p:ext>
            </p:extLst>
          </p:nvPr>
        </p:nvGraphicFramePr>
        <p:xfrm>
          <a:off x="1891238" y="2230438"/>
          <a:ext cx="3138487" cy="436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85" name="Equation" r:id="rId3" imgW="1600200" imgH="203200" progId="Equation.3">
                  <p:embed/>
                </p:oleObj>
              </mc:Choice>
              <mc:Fallback>
                <p:oleObj name="Equation" r:id="rId3" imgW="1600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91238" y="2230438"/>
                        <a:ext cx="3138487" cy="436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 descr="dataset_peop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33" y="4305729"/>
            <a:ext cx="7052387" cy="1930542"/>
          </a:xfrm>
          <a:prstGeom prst="rect">
            <a:avLst/>
          </a:prstGeom>
        </p:spPr>
      </p:pic>
      <p:pic>
        <p:nvPicPr>
          <p:cNvPr id="7" name="Picture 6" descr="tourist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652" y="3284401"/>
            <a:ext cx="910764" cy="1298324"/>
          </a:xfrm>
          <a:prstGeom prst="rect">
            <a:avLst/>
          </a:prstGeom>
        </p:spPr>
      </p:pic>
      <p:pic>
        <p:nvPicPr>
          <p:cNvPr id="8" name="Picture 7" descr="white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218" y="3421776"/>
            <a:ext cx="1160950" cy="1160950"/>
          </a:xfrm>
          <a:prstGeom prst="rect">
            <a:avLst/>
          </a:prstGeom>
        </p:spPr>
      </p:pic>
      <p:pic>
        <p:nvPicPr>
          <p:cNvPr id="9" name="Picture 8" descr="mexican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167" y="3423550"/>
            <a:ext cx="1264555" cy="115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824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Dataset of geo-tagged tweets in New York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570" y="827717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Check-ins: </a:t>
            </a:r>
            <a:r>
              <a:rPr lang="en-US" sz="2400" dirty="0" smtClean="0"/>
              <a:t>Each tweet is a check-in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Check-ins aggregated by neighborhood:         </a:t>
            </a:r>
            <a:r>
              <a:rPr lang="en-US" sz="2400" dirty="0" err="1" smtClean="0"/>
              <a:t>sparcity</a:t>
            </a:r>
            <a:r>
              <a:rPr lang="en-US" sz="2400" dirty="0" smtClean="0"/>
              <a:t>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835226" y="1269909"/>
            <a:ext cx="368153" cy="38649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nyc_map(2)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78" y="1933261"/>
            <a:ext cx="4523065" cy="450142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172543" y="2999950"/>
            <a:ext cx="22457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Number of Tweets in New York by neighborhood. The darker the color, the more tweets there is.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95039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Results: metrics</a:t>
            </a:r>
            <a:endParaRPr lang="en-US" sz="3600" dirty="0">
              <a:solidFill>
                <a:srgbClr val="FF0000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6021798"/>
              </p:ext>
            </p:extLst>
          </p:nvPr>
        </p:nvGraphicFramePr>
        <p:xfrm>
          <a:off x="1243935" y="1262658"/>
          <a:ext cx="51339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58" name="Equation" r:id="rId3" imgW="2616200" imgH="431800" progId="Equation.3">
                  <p:embed/>
                </p:oleObj>
              </mc:Choice>
              <mc:Fallback>
                <p:oleObj name="Equation" r:id="rId3" imgW="26162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43935" y="1262658"/>
                        <a:ext cx="51339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468967"/>
              </p:ext>
            </p:extLst>
          </p:nvPr>
        </p:nvGraphicFramePr>
        <p:xfrm>
          <a:off x="1479550" y="2776538"/>
          <a:ext cx="47847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59" name="…quation" r:id="rId5" imgW="2438400" imgH="431800" progId="Equation.3">
                  <p:embed/>
                </p:oleObj>
              </mc:Choice>
              <mc:Fallback>
                <p:oleObj name="…quation" r:id="rId5" imgW="24384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79550" y="2776538"/>
                        <a:ext cx="47847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0712065"/>
              </p:ext>
            </p:extLst>
          </p:nvPr>
        </p:nvGraphicFramePr>
        <p:xfrm>
          <a:off x="1477963" y="4445000"/>
          <a:ext cx="5529262" cy="1095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60" name="…quation" r:id="rId7" imgW="2463800" imgH="444500" progId="Equation.3">
                  <p:embed/>
                </p:oleObj>
              </mc:Choice>
              <mc:Fallback>
                <p:oleObj name="…quation" r:id="rId7" imgW="24638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77963" y="4445000"/>
                        <a:ext cx="5529262" cy="1095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1065711" y="4398693"/>
            <a:ext cx="6573461" cy="123310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33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Results: comparing to Naïve Bayes &amp; SVM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5571" y="3754052"/>
            <a:ext cx="8351229" cy="15388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LCB performs much better than SVM (8% better)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LCB does 2% better than Naïve Bayes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1133908"/>
              </p:ext>
            </p:extLst>
          </p:nvPr>
        </p:nvGraphicFramePr>
        <p:xfrm>
          <a:off x="1303967" y="4922095"/>
          <a:ext cx="6071781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23927"/>
                <a:gridCol w="2023927"/>
                <a:gridCol w="2023927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7861828"/>
              </p:ext>
            </p:extLst>
          </p:nvPr>
        </p:nvGraphicFramePr>
        <p:xfrm>
          <a:off x="1426206" y="5226545"/>
          <a:ext cx="1860550" cy="436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1" name="Equation" r:id="rId3" imgW="952500" imgH="203200" progId="Equation.3">
                  <p:embed/>
                </p:oleObj>
              </mc:Choice>
              <mc:Fallback>
                <p:oleObj name="Equation" r:id="rId3" imgW="952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26206" y="5226545"/>
                        <a:ext cx="1860550" cy="436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9789865"/>
              </p:ext>
            </p:extLst>
          </p:nvPr>
        </p:nvGraphicFramePr>
        <p:xfrm>
          <a:off x="3440708" y="4906168"/>
          <a:ext cx="1735138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2" name="Equation" r:id="rId5" imgW="889000" imgH="190500" progId="Equation.3">
                  <p:embed/>
                </p:oleObj>
              </mc:Choice>
              <mc:Fallback>
                <p:oleObj name="Equation" r:id="rId5" imgW="889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40708" y="4906168"/>
                        <a:ext cx="1735138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4929031"/>
              </p:ext>
            </p:extLst>
          </p:nvPr>
        </p:nvGraphicFramePr>
        <p:xfrm>
          <a:off x="6020431" y="4948733"/>
          <a:ext cx="644525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3" name="Equation" r:id="rId7" imgW="330200" imgH="165100" progId="Equation.3">
                  <p:embed/>
                </p:oleObj>
              </mc:Choice>
              <mc:Fallback>
                <p:oleObj name="Equation" r:id="rId7" imgW="3302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20431" y="4948733"/>
                        <a:ext cx="644525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7370774"/>
              </p:ext>
            </p:extLst>
          </p:nvPr>
        </p:nvGraphicFramePr>
        <p:xfrm>
          <a:off x="3890006" y="5310683"/>
          <a:ext cx="917575" cy="382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4" name="Equation" r:id="rId9" imgW="469900" imgH="177800" progId="Equation.3">
                  <p:embed/>
                </p:oleObj>
              </mc:Choice>
              <mc:Fallback>
                <p:oleObj name="Equation" r:id="rId9" imgW="4699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90006" y="5310683"/>
                        <a:ext cx="917575" cy="382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8436632"/>
              </p:ext>
            </p:extLst>
          </p:nvPr>
        </p:nvGraphicFramePr>
        <p:xfrm>
          <a:off x="5958518" y="5291633"/>
          <a:ext cx="76835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5" name="Equation" r:id="rId11" imgW="393700" imgH="165100" progId="Equation.3">
                  <p:embed/>
                </p:oleObj>
              </mc:Choice>
              <mc:Fallback>
                <p:oleObj name="Equation" r:id="rId11" imgW="3937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58518" y="5291633"/>
                        <a:ext cx="76835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390795" y="5693270"/>
            <a:ext cx="8351229" cy="8002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LCB makes the data much more predictable that Naïve Bayes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3" name="Picture 2" descr="predictions_LCB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99" y="1049063"/>
            <a:ext cx="7034365" cy="266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725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Latent Personalized Behavior (LPB): Intuitions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570" y="1103792"/>
            <a:ext cx="8351229" cy="523220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In LCB, a behavior is a distribution over places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Intuition 1: </a:t>
            </a:r>
            <a:r>
              <a:rPr lang="en-US" sz="2400" dirty="0" smtClean="0"/>
              <a:t>A behavior could also be; how much someone goes to places he already visited.</a:t>
            </a:r>
          </a:p>
          <a:p>
            <a:pPr marL="800100" lvl="1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Ex: Alice often goes to places she already visited</a:t>
            </a:r>
          </a:p>
          <a:p>
            <a:pPr marL="800100" lvl="1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Ex: Bob wants to discover new places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Intuition 2 (Supposition): </a:t>
            </a:r>
            <a:r>
              <a:rPr lang="en-US" sz="2400" dirty="0" smtClean="0"/>
              <a:t>People belonging to same class have same probability to have this behavior</a:t>
            </a:r>
          </a:p>
          <a:p>
            <a:pPr marL="800100" lvl="1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i.e. if Alice &amp; Bob belong to the same class, then they will have the same probability to go to places they already visited.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856882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Model (1)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570" y="1103792"/>
            <a:ext cx="8351229" cy="48936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How can we represent such a behavior ?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 smtClean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Idea:</a:t>
            </a:r>
            <a:r>
              <a:rPr lang="en-US" sz="2400" dirty="0" smtClean="0"/>
              <a:t> keep LCB and extend it</a:t>
            </a:r>
            <a:endParaRPr lang="en-US" sz="2400" dirty="0"/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Add one behavior          to the already existing       behaviors 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                                           is common to people of same class and need to be learned with the other parameters</a:t>
            </a:r>
          </a:p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                                                  represents probability to do check-in in      when the sampling will be done from the already visited places. Unique for each user.</a:t>
            </a:r>
          </a:p>
          <a:p>
            <a:pPr>
              <a:buClr>
                <a:srgbClr val="FF0000"/>
              </a:buClr>
            </a:pPr>
            <a:r>
              <a:rPr lang="en-US" sz="2400" dirty="0"/>
              <a:t>	</a:t>
            </a:r>
            <a:r>
              <a:rPr lang="en-US" sz="2400" dirty="0" smtClean="0"/>
              <a:t>             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8124307"/>
              </p:ext>
            </p:extLst>
          </p:nvPr>
        </p:nvGraphicFramePr>
        <p:xfrm>
          <a:off x="3192635" y="2684000"/>
          <a:ext cx="452076" cy="3466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6" name="Equation" r:id="rId3" imgW="292100" imgH="203200" progId="Equation.3">
                  <p:embed/>
                </p:oleObj>
              </mc:Choice>
              <mc:Fallback>
                <p:oleObj name="Equation" r:id="rId3" imgW="292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92635" y="2684000"/>
                        <a:ext cx="452076" cy="3466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562348"/>
              </p:ext>
            </p:extLst>
          </p:nvPr>
        </p:nvGraphicFramePr>
        <p:xfrm>
          <a:off x="779947" y="3347864"/>
          <a:ext cx="2998191" cy="399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7" name="Equation" r:id="rId5" imgW="1790700" imgH="215900" progId="Equation.3">
                  <p:embed/>
                </p:oleObj>
              </mc:Choice>
              <mc:Fallback>
                <p:oleObj name="Equation" r:id="rId5" imgW="1790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9947" y="3347864"/>
                        <a:ext cx="2998191" cy="399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8746375"/>
              </p:ext>
            </p:extLst>
          </p:nvPr>
        </p:nvGraphicFramePr>
        <p:xfrm>
          <a:off x="775376" y="4315838"/>
          <a:ext cx="3384751" cy="4816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" name="Equation" r:id="rId7" imgW="1778000" imgH="228600" progId="Equation.3">
                  <p:embed/>
                </p:oleObj>
              </mc:Choice>
              <mc:Fallback>
                <p:oleObj name="Equation" r:id="rId7" imgW="1778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75376" y="4315838"/>
                        <a:ext cx="3384751" cy="4816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491062"/>
              </p:ext>
            </p:extLst>
          </p:nvPr>
        </p:nvGraphicFramePr>
        <p:xfrm>
          <a:off x="2279043" y="4797521"/>
          <a:ext cx="288925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9" name="Equation" r:id="rId9" imgW="177800" imgH="215900" progId="Equation.3">
                  <p:embed/>
                </p:oleObj>
              </mc:Choice>
              <mc:Fallback>
                <p:oleObj name="Equation" r:id="rId9" imgW="177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79043" y="4797521"/>
                        <a:ext cx="288925" cy="38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ight Arrow 2"/>
          <p:cNvSpPr/>
          <p:nvPr/>
        </p:nvSpPr>
        <p:spPr>
          <a:xfrm>
            <a:off x="2197341" y="5785786"/>
            <a:ext cx="715643" cy="423305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5143520"/>
              </p:ext>
            </p:extLst>
          </p:nvPr>
        </p:nvGraphicFramePr>
        <p:xfrm>
          <a:off x="3192635" y="5607032"/>
          <a:ext cx="4471988" cy="909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0" name="Equation" r:id="rId11" imgW="2349500" imgH="431800" progId="Equation.3">
                  <p:embed/>
                </p:oleObj>
              </mc:Choice>
              <mc:Fallback>
                <p:oleObj name="Equation" r:id="rId11" imgW="23495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192635" y="5607032"/>
                        <a:ext cx="4471988" cy="909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220911"/>
              </p:ext>
            </p:extLst>
          </p:nvPr>
        </p:nvGraphicFramePr>
        <p:xfrm>
          <a:off x="6636035" y="2647190"/>
          <a:ext cx="314325" cy="320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1" name="Equation" r:id="rId13" imgW="165100" imgH="152400" progId="Equation.3">
                  <p:embed/>
                </p:oleObj>
              </mc:Choice>
              <mc:Fallback>
                <p:oleObj name="Equation" r:id="rId13" imgW="1651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636035" y="2647190"/>
                        <a:ext cx="314325" cy="320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3478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Model (2)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901810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2563383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115948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134353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161960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162476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237937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270546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270546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270546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365447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436703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397538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383852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1882854"/>
              </p:ext>
            </p:extLst>
          </p:nvPr>
        </p:nvGraphicFramePr>
        <p:xfrm>
          <a:off x="8236369" y="177550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19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177550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666590"/>
              </p:ext>
            </p:extLst>
          </p:nvPr>
        </p:nvGraphicFramePr>
        <p:xfrm>
          <a:off x="8214144" y="295859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0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295859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2772594"/>
              </p:ext>
            </p:extLst>
          </p:nvPr>
        </p:nvGraphicFramePr>
        <p:xfrm>
          <a:off x="8236369" y="424669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1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424669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704846"/>
              </p:ext>
            </p:extLst>
          </p:nvPr>
        </p:nvGraphicFramePr>
        <p:xfrm>
          <a:off x="601663" y="1172668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2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1172668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7011046"/>
              </p:ext>
            </p:extLst>
          </p:nvPr>
        </p:nvGraphicFramePr>
        <p:xfrm>
          <a:off x="611188" y="1462624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3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1462624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6026551"/>
              </p:ext>
            </p:extLst>
          </p:nvPr>
        </p:nvGraphicFramePr>
        <p:xfrm>
          <a:off x="613686" y="1739158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4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1739158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6653739"/>
              </p:ext>
            </p:extLst>
          </p:nvPr>
        </p:nvGraphicFramePr>
        <p:xfrm>
          <a:off x="601663" y="2889832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5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2889832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1904143"/>
              </p:ext>
            </p:extLst>
          </p:nvPr>
        </p:nvGraphicFramePr>
        <p:xfrm>
          <a:off x="601663" y="3380037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6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3380037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7849432"/>
              </p:ext>
            </p:extLst>
          </p:nvPr>
        </p:nvGraphicFramePr>
        <p:xfrm>
          <a:off x="592780" y="313511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7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313511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112387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1433697"/>
              </p:ext>
            </p:extLst>
          </p:nvPr>
        </p:nvGraphicFramePr>
        <p:xfrm>
          <a:off x="5576867" y="163700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8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163700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8611016"/>
              </p:ext>
            </p:extLst>
          </p:nvPr>
        </p:nvGraphicFramePr>
        <p:xfrm>
          <a:off x="5107793" y="197301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29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197301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1472060"/>
              </p:ext>
            </p:extLst>
          </p:nvPr>
        </p:nvGraphicFramePr>
        <p:xfrm>
          <a:off x="4844296" y="305547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30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305547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Document 41"/>
          <p:cNvSpPr/>
          <p:nvPr/>
        </p:nvSpPr>
        <p:spPr>
          <a:xfrm>
            <a:off x="404575" y="4241887"/>
            <a:ext cx="1309934" cy="635312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35571" y="5201423"/>
            <a:ext cx="8665770" cy="19082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One behavior           added (pink)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           are common to each class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             are unique for each user and are empty at the initial state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graphicFrame>
        <p:nvGraphicFramePr>
          <p:cNvPr id="44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4816130"/>
              </p:ext>
            </p:extLst>
          </p:nvPr>
        </p:nvGraphicFramePr>
        <p:xfrm>
          <a:off x="2580505" y="5246638"/>
          <a:ext cx="4889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31" name="Equation" r:id="rId22" imgW="292100" imgH="203200" progId="Equation.3">
                  <p:embed/>
                </p:oleObj>
              </mc:Choice>
              <mc:Fallback>
                <p:oleObj name="Equation" r:id="rId22" imgW="292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580505" y="5246638"/>
                        <a:ext cx="4889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Object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6984615"/>
              </p:ext>
            </p:extLst>
          </p:nvPr>
        </p:nvGraphicFramePr>
        <p:xfrm>
          <a:off x="688845" y="5545323"/>
          <a:ext cx="802173" cy="5028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32" name="Equation" r:id="rId24" imgW="381000" imgH="215900" progId="Equation.3">
                  <p:embed/>
                </p:oleObj>
              </mc:Choice>
              <mc:Fallback>
                <p:oleObj name="Equation" r:id="rId24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88845" y="5545323"/>
                        <a:ext cx="802173" cy="5028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110920"/>
              </p:ext>
            </p:extLst>
          </p:nvPr>
        </p:nvGraphicFramePr>
        <p:xfrm>
          <a:off x="707253" y="5974558"/>
          <a:ext cx="773112" cy="481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33" name="Equation" r:id="rId26" imgW="406400" imgH="228600" progId="Equation.3">
                  <p:embed/>
                </p:oleObj>
              </mc:Choice>
              <mc:Fallback>
                <p:oleObj name="Equation" r:id="rId26" imgW="406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707253" y="5974558"/>
                        <a:ext cx="773112" cy="481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0606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7548710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66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8210016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67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1643726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68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7497247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69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9528076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70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3692247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71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9516498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72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7894343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73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5523856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74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658638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75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9153161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76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0482540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77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Document 40"/>
          <p:cNvSpPr/>
          <p:nvPr/>
        </p:nvSpPr>
        <p:spPr>
          <a:xfrm>
            <a:off x="404575" y="5603857"/>
            <a:ext cx="1309934" cy="635312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35570" y="864527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Let a user     be at the initial state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  chooses a class with probability 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5548542"/>
              </p:ext>
            </p:extLst>
          </p:nvPr>
        </p:nvGraphicFramePr>
        <p:xfrm>
          <a:off x="2022600" y="99384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78" name="Equation" r:id="rId22" imgW="127000" imgH="139700" progId="Equation.3">
                  <p:embed/>
                </p:oleObj>
              </mc:Choice>
              <mc:Fallback>
                <p:oleObj name="Equation" r:id="rId22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022600" y="99384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71062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7851686"/>
              </p:ext>
            </p:extLst>
          </p:nvPr>
        </p:nvGraphicFramePr>
        <p:xfrm>
          <a:off x="760002" y="1353130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79" name="Equation" r:id="rId25" imgW="127000" imgH="139700" progId="Equation.3">
                  <p:embed/>
                </p:oleObj>
              </mc:Choice>
              <mc:Fallback>
                <p:oleObj name="Equation" r:id="rId25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760002" y="1353130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692407"/>
              </p:ext>
            </p:extLst>
          </p:nvPr>
        </p:nvGraphicFramePr>
        <p:xfrm>
          <a:off x="5009228" y="1271588"/>
          <a:ext cx="1968500" cy="46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80" name="Equation" r:id="rId27" imgW="1003300" imgH="215900" progId="Equation.3">
                  <p:embed/>
                </p:oleObj>
              </mc:Choice>
              <mc:Fallback>
                <p:oleObj name="Equation" r:id="rId27" imgW="1003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5009228" y="1271588"/>
                        <a:ext cx="1968500" cy="46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193322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3797721"/>
              </p:ext>
            </p:extLst>
          </p:nvPr>
        </p:nvGraphicFramePr>
        <p:xfrm>
          <a:off x="4292600" y="1744663"/>
          <a:ext cx="223838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81" name="Equation" r:id="rId29" imgW="114300" imgH="177800" progId="Equation.3">
                  <p:embed/>
                </p:oleObj>
              </mc:Choice>
              <mc:Fallback>
                <p:oleObj name="Equation" r:id="rId29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4292600" y="1744663"/>
                        <a:ext cx="223838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2095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0265223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46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3921561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47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3454373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48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5027631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49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6000604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50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3159512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51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6201932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52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969385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53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5569309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54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3762085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55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4167269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56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333581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57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Document 40"/>
          <p:cNvSpPr/>
          <p:nvPr/>
        </p:nvSpPr>
        <p:spPr>
          <a:xfrm>
            <a:off x="404575" y="5603857"/>
            <a:ext cx="1309934" cy="635312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35570" y="864527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Let a user     be at the initial state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  chooses a class with probability 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9739535"/>
              </p:ext>
            </p:extLst>
          </p:nvPr>
        </p:nvGraphicFramePr>
        <p:xfrm>
          <a:off x="2022600" y="99384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58" name="Equation" r:id="rId22" imgW="127000" imgH="139700" progId="Equation.3">
                  <p:embed/>
                </p:oleObj>
              </mc:Choice>
              <mc:Fallback>
                <p:oleObj name="Equation" r:id="rId22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022600" y="99384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71062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8541457"/>
              </p:ext>
            </p:extLst>
          </p:nvPr>
        </p:nvGraphicFramePr>
        <p:xfrm>
          <a:off x="760002" y="1353130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59" name="Equation" r:id="rId25" imgW="127000" imgH="139700" progId="Equation.3">
                  <p:embed/>
                </p:oleObj>
              </mc:Choice>
              <mc:Fallback>
                <p:oleObj name="Equation" r:id="rId25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760002" y="1353130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4728930"/>
              </p:ext>
            </p:extLst>
          </p:nvPr>
        </p:nvGraphicFramePr>
        <p:xfrm>
          <a:off x="5009228" y="1271588"/>
          <a:ext cx="1968500" cy="46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0" name="Equation" r:id="rId27" imgW="1003300" imgH="215900" progId="Equation.3">
                  <p:embed/>
                </p:oleObj>
              </mc:Choice>
              <mc:Fallback>
                <p:oleObj name="Equation" r:id="rId27" imgW="1003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5009228" y="1271588"/>
                        <a:ext cx="1968500" cy="46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193322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0219312"/>
              </p:ext>
            </p:extLst>
          </p:nvPr>
        </p:nvGraphicFramePr>
        <p:xfrm>
          <a:off x="4217988" y="1717675"/>
          <a:ext cx="373062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61" name="Equation" r:id="rId29" imgW="190500" imgH="203200" progId="Equation.3">
                  <p:embed/>
                </p:oleObj>
              </mc:Choice>
              <mc:Fallback>
                <p:oleObj name="Equation" r:id="rId29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4217988" y="1717675"/>
                        <a:ext cx="373062" cy="433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smiley.png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61" y="379651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107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Why Human Mobility ?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5083" y="947956"/>
            <a:ext cx="864847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Huge amount of data available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Big and Complex human mobility graph </a:t>
            </a:r>
          </a:p>
          <a:p>
            <a:r>
              <a:rPr lang="en-US" sz="2400" dirty="0" smtClean="0"/>
              <a:t> </a:t>
            </a:r>
            <a:endParaRPr lang="en-US" sz="2400" b="1" dirty="0" smtClean="0"/>
          </a:p>
        </p:txBody>
      </p:sp>
      <p:pic>
        <p:nvPicPr>
          <p:cNvPr id="7" name="Picture 6" descr="human_mobilit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144" y="2336089"/>
            <a:ext cx="4278649" cy="410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501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1588001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49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9071765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0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106377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1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63553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2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9600279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3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3776002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4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6870787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5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2099568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6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7178260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7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38725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8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001782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9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5033047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60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Document 40"/>
          <p:cNvSpPr/>
          <p:nvPr/>
        </p:nvSpPr>
        <p:spPr>
          <a:xfrm>
            <a:off x="404575" y="5603857"/>
            <a:ext cx="1309934" cy="635312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98758" y="482364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2"/>
            </a:pPr>
            <a:r>
              <a:rPr lang="en-US" sz="2400" dirty="0" smtClean="0"/>
              <a:t>Knowing his class,       chooses a behavior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7316667"/>
              </p:ext>
            </p:extLst>
          </p:nvPr>
        </p:nvGraphicFramePr>
        <p:xfrm>
          <a:off x="3152052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61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152052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2069906"/>
              </p:ext>
            </p:extLst>
          </p:nvPr>
        </p:nvGraphicFramePr>
        <p:xfrm>
          <a:off x="2433638" y="1244600"/>
          <a:ext cx="3090862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62" name="Equation" r:id="rId25" imgW="1574800" imgH="241300" progId="Equation.3">
                  <p:embed/>
                </p:oleObj>
              </mc:Choice>
              <mc:Fallback>
                <p:oleObj name="Equation" r:id="rId25" imgW="1574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433638" y="1244600"/>
                        <a:ext cx="3090862" cy="519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8611816"/>
              </p:ext>
            </p:extLst>
          </p:nvPr>
        </p:nvGraphicFramePr>
        <p:xfrm>
          <a:off x="4292600" y="1855788"/>
          <a:ext cx="223838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63" name="Equation" r:id="rId27" imgW="114300" imgH="177800" progId="Equation.3">
                  <p:embed/>
                </p:oleObj>
              </mc:Choice>
              <mc:Fallback>
                <p:oleObj name="Equation" r:id="rId27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92600" y="1855788"/>
                        <a:ext cx="223838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61" y="379651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832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748756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58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9666177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59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3555408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0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81307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1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3873785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2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812867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3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0746139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4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4037230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5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7997245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6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0224896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7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0353521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8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3989014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9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Document 40"/>
          <p:cNvSpPr/>
          <p:nvPr/>
        </p:nvSpPr>
        <p:spPr>
          <a:xfrm>
            <a:off x="404575" y="5603857"/>
            <a:ext cx="1309934" cy="635312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98758" y="482364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2"/>
            </a:pPr>
            <a:r>
              <a:rPr lang="en-US" sz="2400" dirty="0" smtClean="0"/>
              <a:t>Knowing his class,       chooses a behavior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9271161"/>
              </p:ext>
            </p:extLst>
          </p:nvPr>
        </p:nvGraphicFramePr>
        <p:xfrm>
          <a:off x="3152052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70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152052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459097"/>
              </p:ext>
            </p:extLst>
          </p:nvPr>
        </p:nvGraphicFramePr>
        <p:xfrm>
          <a:off x="2433638" y="1244600"/>
          <a:ext cx="3090862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71" name="Equation" r:id="rId25" imgW="1574800" imgH="241300" progId="Equation.3">
                  <p:embed/>
                </p:oleObj>
              </mc:Choice>
              <mc:Fallback>
                <p:oleObj name="Equation" r:id="rId25" imgW="1574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433638" y="1244600"/>
                        <a:ext cx="3090862" cy="519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5481225"/>
              </p:ext>
            </p:extLst>
          </p:nvPr>
        </p:nvGraphicFramePr>
        <p:xfrm>
          <a:off x="4230688" y="1828800"/>
          <a:ext cx="349250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72" name="Equation" r:id="rId27" imgW="177800" imgH="203200" progId="Equation.3">
                  <p:embed/>
                </p:oleObj>
              </mc:Choice>
              <mc:Fallback>
                <p:oleObj name="Equation" r:id="rId27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30688" y="1828800"/>
                        <a:ext cx="349250" cy="433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61" y="3796518"/>
            <a:ext cx="406400" cy="406400"/>
          </a:xfrm>
          <a:prstGeom prst="rect">
            <a:avLst/>
          </a:prstGeom>
        </p:spPr>
      </p:pic>
      <p:pic>
        <p:nvPicPr>
          <p:cNvPr id="43" name="Picture 42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434" y="361246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49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3792061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7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3319620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8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0932249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9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6746278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0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4983392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1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5382613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2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1777652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3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310717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4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3293061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5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423616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6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9313090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7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2910350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8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Document 40"/>
          <p:cNvSpPr/>
          <p:nvPr/>
        </p:nvSpPr>
        <p:spPr>
          <a:xfrm>
            <a:off x="404575" y="5603857"/>
            <a:ext cx="1309934" cy="635312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98758" y="482364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3"/>
            </a:pPr>
            <a:r>
              <a:rPr lang="en-US" sz="2400" dirty="0" smtClean="0"/>
              <a:t>Knowing his behavior,       chooses a place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229642"/>
              </p:ext>
            </p:extLst>
          </p:nvPr>
        </p:nvGraphicFramePr>
        <p:xfrm>
          <a:off x="3814740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9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814740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4356973"/>
              </p:ext>
            </p:extLst>
          </p:nvPr>
        </p:nvGraphicFramePr>
        <p:xfrm>
          <a:off x="2371725" y="1231900"/>
          <a:ext cx="3214688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0" name="Equation" r:id="rId25" imgW="1638300" imgH="254000" progId="Equation.3">
                  <p:embed/>
                </p:oleObj>
              </mc:Choice>
              <mc:Fallback>
                <p:oleObj name="Equation" r:id="rId25" imgW="16383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371725" y="1231900"/>
                        <a:ext cx="3214688" cy="546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6648113"/>
              </p:ext>
            </p:extLst>
          </p:nvPr>
        </p:nvGraphicFramePr>
        <p:xfrm>
          <a:off x="4292600" y="1855788"/>
          <a:ext cx="2254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1" name="Equation" r:id="rId27" imgW="114300" imgH="177800" progId="Equation.3">
                  <p:embed/>
                </p:oleObj>
              </mc:Choice>
              <mc:Fallback>
                <p:oleObj name="Equation" r:id="rId27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92600" y="1855788"/>
                        <a:ext cx="2254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61" y="3796518"/>
            <a:ext cx="406400" cy="406400"/>
          </a:xfrm>
          <a:prstGeom prst="rect">
            <a:avLst/>
          </a:prstGeom>
        </p:spPr>
      </p:pic>
      <p:pic>
        <p:nvPicPr>
          <p:cNvPr id="43" name="Picture 42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434" y="361246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77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9813102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2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5289404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3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0747745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4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7212794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5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9724833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6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5409591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7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3027564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8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989609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9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6695184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0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629815"/>
              </p:ext>
            </p:extLst>
          </p:nvPr>
        </p:nvGraphicFramePr>
        <p:xfrm>
          <a:off x="5503235" y="299897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1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03235" y="299897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1155807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2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7327385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3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Document 40"/>
          <p:cNvSpPr/>
          <p:nvPr/>
        </p:nvSpPr>
        <p:spPr>
          <a:xfrm>
            <a:off x="404575" y="5603856"/>
            <a:ext cx="1309934" cy="800931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98758" y="482364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3"/>
            </a:pPr>
            <a:r>
              <a:rPr lang="en-US" sz="2400" dirty="0" smtClean="0"/>
              <a:t>Knowing his behavior,       chooses a place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0263537"/>
              </p:ext>
            </p:extLst>
          </p:nvPr>
        </p:nvGraphicFramePr>
        <p:xfrm>
          <a:off x="3814740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4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814740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7761442"/>
              </p:ext>
            </p:extLst>
          </p:nvPr>
        </p:nvGraphicFramePr>
        <p:xfrm>
          <a:off x="2371725" y="1212850"/>
          <a:ext cx="3214688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5" name="Equation" r:id="rId25" imgW="1638300" imgH="254000" progId="Equation.3">
                  <p:embed/>
                </p:oleObj>
              </mc:Choice>
              <mc:Fallback>
                <p:oleObj name="Equation" r:id="rId25" imgW="16383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371725" y="1212850"/>
                        <a:ext cx="3214688" cy="546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5233846"/>
              </p:ext>
            </p:extLst>
          </p:nvPr>
        </p:nvGraphicFramePr>
        <p:xfrm>
          <a:off x="4205288" y="1828800"/>
          <a:ext cx="401637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6" name="Equation" r:id="rId27" imgW="203200" imgH="203200" progId="Equation.3">
                  <p:embed/>
                </p:oleObj>
              </mc:Choice>
              <mc:Fallback>
                <p:oleObj name="Equation" r:id="rId2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05288" y="1828800"/>
                        <a:ext cx="401637" cy="433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61" y="3796518"/>
            <a:ext cx="406400" cy="406400"/>
          </a:xfrm>
          <a:prstGeom prst="rect">
            <a:avLst/>
          </a:prstGeom>
        </p:spPr>
      </p:pic>
      <p:pic>
        <p:nvPicPr>
          <p:cNvPr id="43" name="Picture 42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392" y="2891775"/>
            <a:ext cx="406400" cy="406400"/>
          </a:xfrm>
          <a:prstGeom prst="rect">
            <a:avLst/>
          </a:prstGeom>
        </p:spPr>
      </p:pic>
      <p:graphicFrame>
        <p:nvGraphicFramePr>
          <p:cNvPr id="44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2351782"/>
              </p:ext>
            </p:extLst>
          </p:nvPr>
        </p:nvGraphicFramePr>
        <p:xfrm>
          <a:off x="660054" y="5881464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7" name="Equation" r:id="rId29" imgW="203200" imgH="203200" progId="Equation.3">
                  <p:embed/>
                </p:oleObj>
              </mc:Choice>
              <mc:Fallback>
                <p:oleObj name="Equation" r:id="rId2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0054" y="5881464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6" name="Picture 45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434" y="361246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497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1811963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4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3895481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5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1155069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6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6002092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7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644547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8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2304980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9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2277144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40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3810604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41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6278042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42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584302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43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6375546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44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0194942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45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Document 40"/>
          <p:cNvSpPr/>
          <p:nvPr/>
        </p:nvSpPr>
        <p:spPr>
          <a:xfrm>
            <a:off x="404575" y="5603857"/>
            <a:ext cx="1309934" cy="635312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98758" y="482364"/>
            <a:ext cx="8351229" cy="15388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2"/>
            </a:pPr>
            <a:r>
              <a:rPr lang="en-US" sz="2400" dirty="0" smtClean="0"/>
              <a:t>Knowing his class,       chooses another behavior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489496"/>
              </p:ext>
            </p:extLst>
          </p:nvPr>
        </p:nvGraphicFramePr>
        <p:xfrm>
          <a:off x="3152052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46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152052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42717"/>
              </p:ext>
            </p:extLst>
          </p:nvPr>
        </p:nvGraphicFramePr>
        <p:xfrm>
          <a:off x="2348497" y="1271588"/>
          <a:ext cx="547688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47" name="Equation" r:id="rId25" imgW="279400" imgH="215900" progId="Equation.3">
                  <p:embed/>
                </p:oleObj>
              </mc:Choice>
              <mc:Fallback>
                <p:oleObj name="Equation" r:id="rId25" imgW="279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348497" y="1271588"/>
                        <a:ext cx="547688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8184596"/>
              </p:ext>
            </p:extLst>
          </p:nvPr>
        </p:nvGraphicFramePr>
        <p:xfrm>
          <a:off x="4292600" y="1855788"/>
          <a:ext cx="223838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48" name="Equation" r:id="rId27" imgW="114300" imgH="177800" progId="Equation.3">
                  <p:embed/>
                </p:oleObj>
              </mc:Choice>
              <mc:Fallback>
                <p:oleObj name="Equation" r:id="rId27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92600" y="1855788"/>
                        <a:ext cx="223838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61" y="3796518"/>
            <a:ext cx="406400" cy="406400"/>
          </a:xfrm>
          <a:prstGeom prst="rect">
            <a:avLst/>
          </a:prstGeom>
        </p:spPr>
      </p:pic>
      <p:sp>
        <p:nvSpPr>
          <p:cNvPr id="43" name="Document 42"/>
          <p:cNvSpPr/>
          <p:nvPr/>
        </p:nvSpPr>
        <p:spPr>
          <a:xfrm>
            <a:off x="404575" y="5603856"/>
            <a:ext cx="1309934" cy="800931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1</a:t>
            </a:r>
          </a:p>
        </p:txBody>
      </p:sp>
      <p:graphicFrame>
        <p:nvGraphicFramePr>
          <p:cNvPr id="44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3943896"/>
              </p:ext>
            </p:extLst>
          </p:nvPr>
        </p:nvGraphicFramePr>
        <p:xfrm>
          <a:off x="660054" y="5881464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49" name="Equation" r:id="rId29" imgW="203200" imgH="203200" progId="Equation.3">
                  <p:embed/>
                </p:oleObj>
              </mc:Choice>
              <mc:Fallback>
                <p:oleObj name="Equation" r:id="rId2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0054" y="5881464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200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0706651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58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1113721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59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1136625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0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1721043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1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2612052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2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7146994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3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3101667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4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1925827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5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6991946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6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9422087"/>
              </p:ext>
            </p:extLst>
          </p:nvPr>
        </p:nvGraphicFramePr>
        <p:xfrm>
          <a:off x="5576867" y="296216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7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76867" y="296216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832576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8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5079683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9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Document 40"/>
          <p:cNvSpPr/>
          <p:nvPr/>
        </p:nvSpPr>
        <p:spPr>
          <a:xfrm>
            <a:off x="404575" y="5603857"/>
            <a:ext cx="1309934" cy="635312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98758" y="482364"/>
            <a:ext cx="8351229" cy="15388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2"/>
            </a:pPr>
            <a:r>
              <a:rPr lang="en-US" sz="2400" dirty="0"/>
              <a:t>Knowing his class,       chooses another behavior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992636"/>
              </p:ext>
            </p:extLst>
          </p:nvPr>
        </p:nvGraphicFramePr>
        <p:xfrm>
          <a:off x="3152052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70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152052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999250"/>
              </p:ext>
            </p:extLst>
          </p:nvPr>
        </p:nvGraphicFramePr>
        <p:xfrm>
          <a:off x="4217988" y="1828800"/>
          <a:ext cx="374650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71" name="Equation" r:id="rId25" imgW="190500" imgH="203200" progId="Equation.3">
                  <p:embed/>
                </p:oleObj>
              </mc:Choice>
              <mc:Fallback>
                <p:oleObj name="Equation" r:id="rId2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217988" y="1828800"/>
                        <a:ext cx="374650" cy="433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61" y="3796518"/>
            <a:ext cx="406400" cy="406400"/>
          </a:xfrm>
          <a:prstGeom prst="rect">
            <a:avLst/>
          </a:prstGeom>
        </p:spPr>
      </p:pic>
      <p:graphicFrame>
        <p:nvGraphicFramePr>
          <p:cNvPr id="43" name="Object 4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6150034"/>
              </p:ext>
            </p:extLst>
          </p:nvPr>
        </p:nvGraphicFramePr>
        <p:xfrm>
          <a:off x="2348497" y="1271588"/>
          <a:ext cx="547688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72" name="Equation" r:id="rId27" imgW="279400" imgH="215900" progId="Equation.3">
                  <p:embed/>
                </p:oleObj>
              </mc:Choice>
              <mc:Fallback>
                <p:oleObj name="Equation" r:id="rId27" imgW="279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2348497" y="1271588"/>
                        <a:ext cx="547688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Document 43"/>
          <p:cNvSpPr/>
          <p:nvPr/>
        </p:nvSpPr>
        <p:spPr>
          <a:xfrm>
            <a:off x="404575" y="5603857"/>
            <a:ext cx="1309934" cy="635312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</p:txBody>
      </p:sp>
      <p:sp>
        <p:nvSpPr>
          <p:cNvPr id="46" name="Document 45"/>
          <p:cNvSpPr/>
          <p:nvPr/>
        </p:nvSpPr>
        <p:spPr>
          <a:xfrm>
            <a:off x="404575" y="5603856"/>
            <a:ext cx="1309934" cy="800931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1</a:t>
            </a:r>
          </a:p>
        </p:txBody>
      </p:sp>
      <p:graphicFrame>
        <p:nvGraphicFramePr>
          <p:cNvPr id="50" name="Object 4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3748720"/>
              </p:ext>
            </p:extLst>
          </p:nvPr>
        </p:nvGraphicFramePr>
        <p:xfrm>
          <a:off x="660054" y="5881464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73" name="Equation" r:id="rId29" imgW="203200" imgH="203200" progId="Equation.3">
                  <p:embed/>
                </p:oleObj>
              </mc:Choice>
              <mc:Fallback>
                <p:oleObj name="Equation" r:id="rId2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0054" y="5881464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1" name="Picture 50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962" y="361246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186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571659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54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8948504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55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7876869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56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1431773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57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4649797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58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1666712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59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8103024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0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064185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1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4323755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2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2552239"/>
              </p:ext>
            </p:extLst>
          </p:nvPr>
        </p:nvGraphicFramePr>
        <p:xfrm>
          <a:off x="5503235" y="299897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3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03235" y="299897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5449688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4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6391350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5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298758" y="482364"/>
            <a:ext cx="8351229" cy="15388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3"/>
            </a:pPr>
            <a:r>
              <a:rPr lang="en-US" sz="2400" dirty="0" smtClean="0"/>
              <a:t>Knowing his behavior,       chooses another place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0376182"/>
              </p:ext>
            </p:extLst>
          </p:nvPr>
        </p:nvGraphicFramePr>
        <p:xfrm>
          <a:off x="3814740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6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814740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83266"/>
              </p:ext>
            </p:extLst>
          </p:nvPr>
        </p:nvGraphicFramePr>
        <p:xfrm>
          <a:off x="2244725" y="1258888"/>
          <a:ext cx="673100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7" name="Equation" r:id="rId25" imgW="342900" imgH="228600" progId="Equation.3">
                  <p:embed/>
                </p:oleObj>
              </mc:Choice>
              <mc:Fallback>
                <p:oleObj name="Equation" r:id="rId25" imgW="342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244725" y="1258888"/>
                        <a:ext cx="673100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2533109"/>
              </p:ext>
            </p:extLst>
          </p:nvPr>
        </p:nvGraphicFramePr>
        <p:xfrm>
          <a:off x="4292600" y="1855788"/>
          <a:ext cx="2254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8" name="Equation" r:id="rId27" imgW="114300" imgH="177800" progId="Equation.3">
                  <p:embed/>
                </p:oleObj>
              </mc:Choice>
              <mc:Fallback>
                <p:oleObj name="Equation" r:id="rId27" imgW="11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92600" y="1855788"/>
                        <a:ext cx="2254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61" y="3796518"/>
            <a:ext cx="406400" cy="406400"/>
          </a:xfrm>
          <a:prstGeom prst="rect">
            <a:avLst/>
          </a:prstGeom>
        </p:spPr>
      </p:pic>
      <p:sp>
        <p:nvSpPr>
          <p:cNvPr id="52" name="Document 51"/>
          <p:cNvSpPr/>
          <p:nvPr/>
        </p:nvSpPr>
        <p:spPr>
          <a:xfrm>
            <a:off x="404575" y="5603857"/>
            <a:ext cx="1309934" cy="635312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</p:txBody>
      </p:sp>
      <p:sp>
        <p:nvSpPr>
          <p:cNvPr id="53" name="Document 52"/>
          <p:cNvSpPr/>
          <p:nvPr/>
        </p:nvSpPr>
        <p:spPr>
          <a:xfrm>
            <a:off x="404575" y="5603857"/>
            <a:ext cx="1309934" cy="635312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</p:txBody>
      </p:sp>
      <p:sp>
        <p:nvSpPr>
          <p:cNvPr id="54" name="Document 53"/>
          <p:cNvSpPr/>
          <p:nvPr/>
        </p:nvSpPr>
        <p:spPr>
          <a:xfrm>
            <a:off x="404575" y="5603856"/>
            <a:ext cx="1309934" cy="800931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1</a:t>
            </a:r>
          </a:p>
        </p:txBody>
      </p:sp>
      <p:graphicFrame>
        <p:nvGraphicFramePr>
          <p:cNvPr id="55" name="Object 5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371339"/>
              </p:ext>
            </p:extLst>
          </p:nvPr>
        </p:nvGraphicFramePr>
        <p:xfrm>
          <a:off x="660054" y="5881464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69" name="Equation" r:id="rId29" imgW="203200" imgH="203200" progId="Equation.3">
                  <p:embed/>
                </p:oleObj>
              </mc:Choice>
              <mc:Fallback>
                <p:oleObj name="Equation" r:id="rId2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0054" y="5881464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6" name="Picture 55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962" y="361246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517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722595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66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9164434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67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8429167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68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684252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69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1973965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70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3450068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71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6843825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72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3607991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73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33966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74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8171359"/>
              </p:ext>
            </p:extLst>
          </p:nvPr>
        </p:nvGraphicFramePr>
        <p:xfrm>
          <a:off x="5503235" y="299897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75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03235" y="299897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7394210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76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5694781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77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Document 40"/>
          <p:cNvSpPr/>
          <p:nvPr/>
        </p:nvSpPr>
        <p:spPr>
          <a:xfrm>
            <a:off x="404575" y="5603856"/>
            <a:ext cx="1309934" cy="1040191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0.5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0.5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98758" y="482364"/>
            <a:ext cx="8351229" cy="15388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457200" indent="-457200">
              <a:buClr>
                <a:srgbClr val="FF0000"/>
              </a:buClr>
              <a:buFont typeface="+mj-lt"/>
              <a:buAutoNum type="arabicPeriod" startAt="3"/>
            </a:pPr>
            <a:r>
              <a:rPr lang="en-US" sz="2400" dirty="0" smtClean="0"/>
              <a:t>Knowing his behavior,       chooses another place with probability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5412962"/>
              </p:ext>
            </p:extLst>
          </p:nvPr>
        </p:nvGraphicFramePr>
        <p:xfrm>
          <a:off x="3814740" y="972316"/>
          <a:ext cx="247863" cy="299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78" name="Equation" r:id="rId23" imgW="127000" imgH="139700" progId="Equation.3">
                  <p:embed/>
                </p:oleObj>
              </mc:Choice>
              <mc:Fallback>
                <p:oleObj name="Equation" r:id="rId23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814740" y="972316"/>
                        <a:ext cx="247863" cy="299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4970366"/>
              </p:ext>
            </p:extLst>
          </p:nvPr>
        </p:nvGraphicFramePr>
        <p:xfrm>
          <a:off x="2244725" y="1258888"/>
          <a:ext cx="673100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79" name="Equation" r:id="rId25" imgW="342900" imgH="228600" progId="Equation.3">
                  <p:embed/>
                </p:oleObj>
              </mc:Choice>
              <mc:Fallback>
                <p:oleObj name="Equation" r:id="rId25" imgW="342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2244725" y="1258888"/>
                        <a:ext cx="673100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156053"/>
              </p:ext>
            </p:extLst>
          </p:nvPr>
        </p:nvGraphicFramePr>
        <p:xfrm>
          <a:off x="4216400" y="1828800"/>
          <a:ext cx="377825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80" name="Equation" r:id="rId27" imgW="190500" imgH="203200" progId="Equation.3">
                  <p:embed/>
                </p:oleObj>
              </mc:Choice>
              <mc:Fallback>
                <p:oleObj name="Equation" r:id="rId27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216400" y="1828800"/>
                        <a:ext cx="377825" cy="433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61" y="3796518"/>
            <a:ext cx="406400" cy="406400"/>
          </a:xfrm>
          <a:prstGeom prst="rect">
            <a:avLst/>
          </a:prstGeom>
        </p:spPr>
      </p:pic>
      <p:pic>
        <p:nvPicPr>
          <p:cNvPr id="43" name="Picture 42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096" y="4506223"/>
            <a:ext cx="406400" cy="406400"/>
          </a:xfrm>
          <a:prstGeom prst="rect">
            <a:avLst/>
          </a:prstGeom>
        </p:spPr>
      </p:pic>
      <p:graphicFrame>
        <p:nvGraphicFramePr>
          <p:cNvPr id="44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8712009"/>
              </p:ext>
            </p:extLst>
          </p:nvPr>
        </p:nvGraphicFramePr>
        <p:xfrm>
          <a:off x="568014" y="5881464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81" name="Equation" r:id="rId29" imgW="203200" imgH="203200" progId="Equation.3">
                  <p:embed/>
                </p:oleObj>
              </mc:Choice>
              <mc:Fallback>
                <p:oleObj name="Equation" r:id="rId2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8014" y="5881464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1823846"/>
              </p:ext>
            </p:extLst>
          </p:nvPr>
        </p:nvGraphicFramePr>
        <p:xfrm>
          <a:off x="568014" y="6127178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82" name="Equation" r:id="rId30" imgW="190500" imgH="203200" progId="Equation.3">
                  <p:embed/>
                </p:oleObj>
              </mc:Choice>
              <mc:Fallback>
                <p:oleObj name="Equation" r:id="rId30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68014" y="6127178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2" name="Picture 5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962" y="361246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119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Generative model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11" name="Document 10"/>
          <p:cNvSpPr/>
          <p:nvPr/>
        </p:nvSpPr>
        <p:spPr>
          <a:xfrm>
            <a:off x="457200" y="2134945"/>
            <a:ext cx="1309934" cy="1545983"/>
          </a:xfrm>
          <a:prstGeom prst="flowChartDocumen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0.09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ocument 11"/>
          <p:cNvSpPr/>
          <p:nvPr/>
        </p:nvSpPr>
        <p:spPr>
          <a:xfrm>
            <a:off x="457200" y="3796518"/>
            <a:ext cx="1309934" cy="154598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2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0.1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0.08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0.04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13318" y="248464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160581" y="2668690"/>
            <a:ext cx="184072" cy="68096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41834" y="2944761"/>
            <a:ext cx="184072" cy="3968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723090" y="2949921"/>
            <a:ext cx="184072" cy="3968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18454" y="3704530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160581" y="4030623"/>
            <a:ext cx="189208" cy="53892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46970" y="4030623"/>
            <a:ext cx="178936" cy="5308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728226" y="4030623"/>
            <a:ext cx="189208" cy="53600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23590" y="4979635"/>
            <a:ext cx="1086052" cy="9938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170853" y="5692196"/>
            <a:ext cx="184072" cy="15245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41834" y="5300546"/>
            <a:ext cx="194344" cy="536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33362" y="5163686"/>
            <a:ext cx="173800" cy="6780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1533713"/>
              </p:ext>
            </p:extLst>
          </p:nvPr>
        </p:nvGraphicFramePr>
        <p:xfrm>
          <a:off x="8236369" y="3100669"/>
          <a:ext cx="2984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26" name="Equation" r:id="rId3" imgW="177800" imgH="203200" progId="Equation.3">
                  <p:embed/>
                </p:oleObj>
              </mc:Choice>
              <mc:Fallback>
                <p:oleObj name="Equation" r:id="rId3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36369" y="3100669"/>
                        <a:ext cx="2984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8179423"/>
              </p:ext>
            </p:extLst>
          </p:nvPr>
        </p:nvGraphicFramePr>
        <p:xfrm>
          <a:off x="8214144" y="4283750"/>
          <a:ext cx="3206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27" name="Equation" r:id="rId5" imgW="190500" imgH="203200" progId="Equation.3">
                  <p:embed/>
                </p:oleObj>
              </mc:Choice>
              <mc:Fallback>
                <p:oleObj name="Equation" r:id="rId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14144" y="4283750"/>
                        <a:ext cx="3206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1061867"/>
              </p:ext>
            </p:extLst>
          </p:nvPr>
        </p:nvGraphicFramePr>
        <p:xfrm>
          <a:off x="8236369" y="5571852"/>
          <a:ext cx="3206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28" name="Equation" r:id="rId7" imgW="190500" imgH="215900" progId="Equation.3">
                  <p:embed/>
                </p:oleObj>
              </mc:Choice>
              <mc:Fallback>
                <p:oleObj name="Equation" r:id="rId7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36369" y="5571852"/>
                        <a:ext cx="3206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4082929"/>
              </p:ext>
            </p:extLst>
          </p:nvPr>
        </p:nvGraphicFramePr>
        <p:xfrm>
          <a:off x="601663" y="2405803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29" name="Equation" r:id="rId9" imgW="203200" imgH="203200" progId="Equation.3">
                  <p:embed/>
                </p:oleObj>
              </mc:Choice>
              <mc:Fallback>
                <p:oleObj name="Equation" r:id="rId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1663" y="2405803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983550"/>
              </p:ext>
            </p:extLst>
          </p:nvPr>
        </p:nvGraphicFramePr>
        <p:xfrm>
          <a:off x="611188" y="2695759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30" name="Equation" r:id="rId11" imgW="190500" imgH="215900" progId="Equation.3">
                  <p:embed/>
                </p:oleObj>
              </mc:Choice>
              <mc:Fallback>
                <p:oleObj name="Equation" r:id="rId11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188" y="2695759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9775882"/>
              </p:ext>
            </p:extLst>
          </p:nvPr>
        </p:nvGraphicFramePr>
        <p:xfrm>
          <a:off x="613686" y="2972293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31" name="Equation" r:id="rId13" imgW="190500" imgH="203200" progId="Equation.3">
                  <p:embed/>
                </p:oleObj>
              </mc:Choice>
              <mc:Fallback>
                <p:oleObj name="Equation" r:id="rId13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686" y="2972293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0140556"/>
              </p:ext>
            </p:extLst>
          </p:nvPr>
        </p:nvGraphicFramePr>
        <p:xfrm>
          <a:off x="601663" y="4122967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32" name="Equation" r:id="rId15" imgW="190500" imgH="203200" progId="Equation.3">
                  <p:embed/>
                </p:oleObj>
              </mc:Choice>
              <mc:Fallback>
                <p:oleObj name="Equation" r:id="rId1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1663" y="4122967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1530687"/>
              </p:ext>
            </p:extLst>
          </p:nvPr>
        </p:nvGraphicFramePr>
        <p:xfrm>
          <a:off x="601663" y="4613172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33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1663" y="4613172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6615013"/>
              </p:ext>
            </p:extLst>
          </p:nvPr>
        </p:nvGraphicFramePr>
        <p:xfrm>
          <a:off x="592780" y="4368251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34" name="Equation" r:id="rId17" imgW="203200" imgH="203200" progId="Equation.3">
                  <p:embed/>
                </p:oleObj>
              </mc:Choice>
              <mc:Fallback>
                <p:oleObj name="Equation" r:id="rId1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2780" y="4368251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" name="Picture 36" descr="new_york_map.gi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583" y="2449038"/>
            <a:ext cx="5098919" cy="3494459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3243349"/>
              </p:ext>
            </p:extLst>
          </p:nvPr>
        </p:nvGraphicFramePr>
        <p:xfrm>
          <a:off x="5503235" y="2998976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35" name="Equation" r:id="rId19" imgW="203200" imgH="203200" progId="Equation.3">
                  <p:embed/>
                </p:oleObj>
              </mc:Choice>
              <mc:Fallback>
                <p:oleObj name="Equation" r:id="rId19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03235" y="2998976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7736965"/>
              </p:ext>
            </p:extLst>
          </p:nvPr>
        </p:nvGraphicFramePr>
        <p:xfrm>
          <a:off x="5107793" y="3298175"/>
          <a:ext cx="31908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36" name="Equation" r:id="rId20" imgW="190500" imgH="215900" progId="Equation.3">
                  <p:embed/>
                </p:oleObj>
              </mc:Choice>
              <mc:Fallback>
                <p:oleObj name="Equation" r:id="rId20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07793" y="3298175"/>
                        <a:ext cx="319087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3491089"/>
              </p:ext>
            </p:extLst>
          </p:nvPr>
        </p:nvGraphicFramePr>
        <p:xfrm>
          <a:off x="4844296" y="4380636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37" name="Equation" r:id="rId21" imgW="190500" imgH="203200" progId="Equation.3">
                  <p:embed/>
                </p:oleObj>
              </mc:Choice>
              <mc:Fallback>
                <p:oleObj name="Equation" r:id="rId21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44296" y="4380636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Document 40"/>
          <p:cNvSpPr/>
          <p:nvPr/>
        </p:nvSpPr>
        <p:spPr>
          <a:xfrm>
            <a:off x="404575" y="5603856"/>
            <a:ext cx="1309934" cy="1040191"/>
          </a:xfrm>
          <a:prstGeom prst="flowChartDocument">
            <a:avLst/>
          </a:prstGeom>
          <a:solidFill>
            <a:srgbClr val="4BACC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tx1"/>
                </a:solidFill>
              </a:rPr>
              <a:t>Behavior 3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0.5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0.5</a:t>
            </a:r>
          </a:p>
        </p:txBody>
      </p:sp>
      <p:pic>
        <p:nvPicPr>
          <p:cNvPr id="2" name="Picture 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857" y="1821058"/>
            <a:ext cx="406400" cy="406400"/>
          </a:xfrm>
          <a:prstGeom prst="rect">
            <a:avLst/>
          </a:prstGeom>
        </p:spPr>
      </p:pic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1032300"/>
              </p:ext>
            </p:extLst>
          </p:nvPr>
        </p:nvGraphicFramePr>
        <p:xfrm>
          <a:off x="2231605" y="1258888"/>
          <a:ext cx="698500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38" name="Equation" r:id="rId23" imgW="355600" imgH="228600" progId="Equation.3">
                  <p:embed/>
                </p:oleObj>
              </mc:Choice>
              <mc:Fallback>
                <p:oleObj name="Equation" r:id="rId23" imgW="355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231605" y="1258888"/>
                        <a:ext cx="698500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3560294" y="2043655"/>
            <a:ext cx="581426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120222"/>
              </p:ext>
            </p:extLst>
          </p:nvPr>
        </p:nvGraphicFramePr>
        <p:xfrm>
          <a:off x="4216400" y="1828800"/>
          <a:ext cx="377825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39" name="Equation" r:id="rId25" imgW="190500" imgH="203200" progId="Equation.3">
                  <p:embed/>
                </p:oleObj>
              </mc:Choice>
              <mc:Fallback>
                <p:oleObj name="Equation" r:id="rId25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216400" y="1828800"/>
                        <a:ext cx="377825" cy="433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2" name="Picture 4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261" y="3796518"/>
            <a:ext cx="406400" cy="406400"/>
          </a:xfrm>
          <a:prstGeom prst="rect">
            <a:avLst/>
          </a:prstGeom>
        </p:spPr>
      </p:pic>
      <p:pic>
        <p:nvPicPr>
          <p:cNvPr id="43" name="Picture 42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096" y="4506223"/>
            <a:ext cx="406400" cy="406400"/>
          </a:xfrm>
          <a:prstGeom prst="rect">
            <a:avLst/>
          </a:prstGeom>
        </p:spPr>
      </p:pic>
      <p:graphicFrame>
        <p:nvGraphicFramePr>
          <p:cNvPr id="44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0582164"/>
              </p:ext>
            </p:extLst>
          </p:nvPr>
        </p:nvGraphicFramePr>
        <p:xfrm>
          <a:off x="568014" y="5881464"/>
          <a:ext cx="339725" cy="37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40" name="Equation" r:id="rId27" imgW="203200" imgH="203200" progId="Equation.3">
                  <p:embed/>
                </p:oleObj>
              </mc:Choice>
              <mc:Fallback>
                <p:oleObj name="Equation" r:id="rId27" imgW="203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8014" y="5881464"/>
                        <a:ext cx="339725" cy="37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9257096"/>
              </p:ext>
            </p:extLst>
          </p:nvPr>
        </p:nvGraphicFramePr>
        <p:xfrm>
          <a:off x="568014" y="6127178"/>
          <a:ext cx="3190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41" name="Equation" r:id="rId28" imgW="190500" imgH="203200" progId="Equation.3">
                  <p:embed/>
                </p:oleObj>
              </mc:Choice>
              <mc:Fallback>
                <p:oleObj name="Equation" r:id="rId28" imgW="190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68014" y="6127178"/>
                        <a:ext cx="3190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2" name="Picture 51" descr="smiley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962" y="3612468"/>
            <a:ext cx="406400" cy="406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77879" y="1030174"/>
            <a:ext cx="8008921" cy="5532687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702253" y="1243436"/>
            <a:ext cx="7625939" cy="19082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choose a class with probability 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/>
              <a:t>Knowing </a:t>
            </a:r>
            <a:r>
              <a:rPr lang="en-US" sz="2400" dirty="0" smtClean="0"/>
              <a:t>the </a:t>
            </a:r>
            <a:r>
              <a:rPr lang="en-US" sz="2400" dirty="0"/>
              <a:t>class, </a:t>
            </a:r>
            <a:r>
              <a:rPr lang="en-US" sz="2400" dirty="0" smtClean="0"/>
              <a:t>choose </a:t>
            </a:r>
            <a:r>
              <a:rPr lang="en-US" sz="2400" dirty="0"/>
              <a:t>a behavior with </a:t>
            </a:r>
            <a:r>
              <a:rPr lang="en-US" sz="2400" dirty="0" smtClean="0"/>
              <a:t>probability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/>
              <a:t>Knowing </a:t>
            </a:r>
            <a:r>
              <a:rPr lang="en-US" sz="2400" dirty="0" smtClean="0"/>
              <a:t>the behavior</a:t>
            </a:r>
            <a:r>
              <a:rPr lang="en-US" sz="2400" dirty="0"/>
              <a:t>, </a:t>
            </a:r>
            <a:r>
              <a:rPr lang="en-US" sz="2400" dirty="0" smtClean="0"/>
              <a:t>choose a </a:t>
            </a:r>
            <a:r>
              <a:rPr lang="en-US" sz="2400" dirty="0"/>
              <a:t>place with probability </a:t>
            </a:r>
          </a:p>
          <a:p>
            <a:pPr marL="457200" indent="-457200">
              <a:buClr>
                <a:srgbClr val="FF0000"/>
              </a:buClr>
              <a:buFont typeface="+mj-lt"/>
              <a:buAutoNum type="arabicPeriod"/>
            </a:pPr>
            <a:r>
              <a:rPr lang="en-US" sz="2400" dirty="0" smtClean="0"/>
              <a:t>Update 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graphicFrame>
        <p:nvGraphicFramePr>
          <p:cNvPr id="51" name="Object 5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5885639"/>
              </p:ext>
            </p:extLst>
          </p:nvPr>
        </p:nvGraphicFramePr>
        <p:xfrm>
          <a:off x="5275274" y="1309688"/>
          <a:ext cx="374650" cy="46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42" name="Equation" r:id="rId29" imgW="190500" imgH="215900" progId="Equation.3">
                  <p:embed/>
                </p:oleObj>
              </mc:Choice>
              <mc:Fallback>
                <p:oleObj name="Equation" r:id="rId29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5275274" y="1309688"/>
                        <a:ext cx="374650" cy="46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573536"/>
              </p:ext>
            </p:extLst>
          </p:nvPr>
        </p:nvGraphicFramePr>
        <p:xfrm>
          <a:off x="7917314" y="1596187"/>
          <a:ext cx="54768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43" name="Equation" r:id="rId31" imgW="279400" imgH="215900" progId="Equation.3">
                  <p:embed/>
                </p:oleObj>
              </mc:Choice>
              <mc:Fallback>
                <p:oleObj name="Equation" r:id="rId31" imgW="279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7917314" y="1596187"/>
                        <a:ext cx="547688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" name="Object 5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7348092"/>
              </p:ext>
            </p:extLst>
          </p:nvPr>
        </p:nvGraphicFramePr>
        <p:xfrm>
          <a:off x="7991475" y="2016125"/>
          <a:ext cx="673100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44" name="Equation" r:id="rId33" imgW="342900" imgH="228600" progId="Equation.3">
                  <p:embed/>
                </p:oleObj>
              </mc:Choice>
              <mc:Fallback>
                <p:oleObj name="Equation" r:id="rId33" imgW="342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7991475" y="2016125"/>
                        <a:ext cx="673100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Object 5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7068391"/>
              </p:ext>
            </p:extLst>
          </p:nvPr>
        </p:nvGraphicFramePr>
        <p:xfrm>
          <a:off x="2265363" y="2405063"/>
          <a:ext cx="822325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45" name="Equation" r:id="rId35" imgW="419100" imgH="228600" progId="Equation.3">
                  <p:embed/>
                </p:oleObj>
              </mc:Choice>
              <mc:Fallback>
                <p:oleObj name="Equation" r:id="rId35" imgW="419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6"/>
                      <a:stretch>
                        <a:fillRect/>
                      </a:stretch>
                    </p:blipFill>
                    <p:spPr>
                      <a:xfrm>
                        <a:off x="2265363" y="2405063"/>
                        <a:ext cx="822325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" name="TextBox 55"/>
          <p:cNvSpPr txBox="1"/>
          <p:nvPr/>
        </p:nvSpPr>
        <p:spPr>
          <a:xfrm>
            <a:off x="688981" y="3659651"/>
            <a:ext cx="7625939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200" b="1" dirty="0" smtClean="0"/>
              <a:t>Likelihood: </a:t>
            </a:r>
          </a:p>
          <a:p>
            <a:pPr>
              <a:buClr>
                <a:srgbClr val="FF0000"/>
              </a:buClr>
            </a:pPr>
            <a:r>
              <a:rPr lang="en-US" sz="2200" dirty="0" smtClean="0"/>
              <a:t>	Let                                 be the check-ins of a user,</a:t>
            </a:r>
          </a:p>
          <a:p>
            <a:pPr>
              <a:buClr>
                <a:srgbClr val="FF0000"/>
              </a:buClr>
            </a:pPr>
            <a:r>
              <a:rPr lang="en-US" sz="2200" dirty="0" smtClean="0"/>
              <a:t> </a:t>
            </a:r>
            <a:endParaRPr lang="en-US" sz="2200" b="1" dirty="0" smtClean="0"/>
          </a:p>
        </p:txBody>
      </p:sp>
      <p:graphicFrame>
        <p:nvGraphicFramePr>
          <p:cNvPr id="57" name="Object 5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3832732"/>
              </p:ext>
            </p:extLst>
          </p:nvPr>
        </p:nvGraphicFramePr>
        <p:xfrm>
          <a:off x="1709714" y="3982058"/>
          <a:ext cx="1843088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46" name="Equation" r:id="rId37" imgW="939800" imgH="228600" progId="Equation.3">
                  <p:embed/>
                </p:oleObj>
              </mc:Choice>
              <mc:Fallback>
                <p:oleObj name="Equation" r:id="rId37" imgW="939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8"/>
                      <a:stretch>
                        <a:fillRect/>
                      </a:stretch>
                    </p:blipFill>
                    <p:spPr>
                      <a:xfrm>
                        <a:off x="1709714" y="3982058"/>
                        <a:ext cx="1843088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" name="Object 5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4225250"/>
              </p:ext>
            </p:extLst>
          </p:nvPr>
        </p:nvGraphicFramePr>
        <p:xfrm>
          <a:off x="1985596" y="4758461"/>
          <a:ext cx="5456238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47" name="Equation" r:id="rId39" imgW="2781300" imgH="381000" progId="Equation.3">
                  <p:embed/>
                </p:oleObj>
              </mc:Choice>
              <mc:Fallback>
                <p:oleObj name="Equation" r:id="rId39" imgW="27813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0"/>
                      <a:stretch>
                        <a:fillRect/>
                      </a:stretch>
                    </p:blipFill>
                    <p:spPr>
                      <a:xfrm>
                        <a:off x="1985596" y="4758461"/>
                        <a:ext cx="5456238" cy="82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1110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LPB: Learning parameters and classification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35570" y="1103792"/>
            <a:ext cx="8665771" cy="48628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  ,     are learn using the Expectation-Maximization (</a:t>
            </a:r>
            <a:r>
              <a:rPr lang="en-US" sz="2400" b="1" dirty="0" smtClean="0"/>
              <a:t>EM</a:t>
            </a:r>
            <a:r>
              <a:rPr lang="en-US" sz="2400" dirty="0" smtClean="0"/>
              <a:t>) algorithm</a:t>
            </a:r>
          </a:p>
          <a:p>
            <a:pPr marL="800100" lvl="1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Exception:           is not learnt!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    is directly inferred from data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Hyper-parameter      chosen manually by the user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 smtClean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Classification function: </a:t>
            </a:r>
            <a:r>
              <a:rPr lang="en-US" sz="2400" dirty="0" smtClean="0"/>
              <a:t>guessing the class of a person by observing it’s check-ins </a:t>
            </a:r>
            <a:endParaRPr lang="en-US" sz="2400" b="1" dirty="0"/>
          </a:p>
          <a:p>
            <a:pPr>
              <a:buClr>
                <a:srgbClr val="FF0000"/>
              </a:buClr>
            </a:pPr>
            <a:endParaRPr lang="en-US" sz="2400" dirty="0" smtClean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graphicFrame>
        <p:nvGraphicFramePr>
          <p:cNvPr id="56" name="Object 5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8918930"/>
              </p:ext>
            </p:extLst>
          </p:nvPr>
        </p:nvGraphicFramePr>
        <p:xfrm>
          <a:off x="715356" y="1185863"/>
          <a:ext cx="298450" cy="300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29" name="Equation" r:id="rId3" imgW="152400" imgH="139700" progId="Equation.3">
                  <p:embed/>
                </p:oleObj>
              </mc:Choice>
              <mc:Fallback>
                <p:oleObj name="Equation" r:id="rId3" imgW="1524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5356" y="1185863"/>
                        <a:ext cx="298450" cy="300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Object 5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3971573"/>
              </p:ext>
            </p:extLst>
          </p:nvPr>
        </p:nvGraphicFramePr>
        <p:xfrm>
          <a:off x="1046840" y="1122363"/>
          <a:ext cx="273050" cy="436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30" name="Equation" r:id="rId5" imgW="139700" imgH="203200" progId="Equation.3">
                  <p:embed/>
                </p:oleObj>
              </mc:Choice>
              <mc:Fallback>
                <p:oleObj name="Equation" r:id="rId5" imgW="139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46840" y="1122363"/>
                        <a:ext cx="273050" cy="436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" name="Object 5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2528974"/>
              </p:ext>
            </p:extLst>
          </p:nvPr>
        </p:nvGraphicFramePr>
        <p:xfrm>
          <a:off x="2508601" y="1468090"/>
          <a:ext cx="819150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31" name="Equation" r:id="rId7" imgW="419100" imgH="228600" progId="Equation.3">
                  <p:embed/>
                </p:oleObj>
              </mc:Choice>
              <mc:Fallback>
                <p:oleObj name="Equation" r:id="rId7" imgW="4191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08601" y="1468090"/>
                        <a:ext cx="819150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" name="Object 5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7258918"/>
              </p:ext>
            </p:extLst>
          </p:nvPr>
        </p:nvGraphicFramePr>
        <p:xfrm>
          <a:off x="747713" y="2244725"/>
          <a:ext cx="298450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32" name="Equation" r:id="rId9" imgW="152400" imgH="152400" progId="Equation.3">
                  <p:embed/>
                </p:oleObj>
              </mc:Choice>
              <mc:Fallback>
                <p:oleObj name="Equation" r:id="rId9" imgW="1524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47713" y="2244725"/>
                        <a:ext cx="298450" cy="328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0" name="Object 5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6475219"/>
              </p:ext>
            </p:extLst>
          </p:nvPr>
        </p:nvGraphicFramePr>
        <p:xfrm>
          <a:off x="3022600" y="3022600"/>
          <a:ext cx="323850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33" name="Equation" r:id="rId11" imgW="165100" imgH="152400" progId="Equation.3">
                  <p:embed/>
                </p:oleObj>
              </mc:Choice>
              <mc:Fallback>
                <p:oleObj name="Equation" r:id="rId11" imgW="1651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022600" y="3022600"/>
                        <a:ext cx="323850" cy="328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" name="Object 6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696576"/>
              </p:ext>
            </p:extLst>
          </p:nvPr>
        </p:nvGraphicFramePr>
        <p:xfrm>
          <a:off x="3826592" y="4474183"/>
          <a:ext cx="1843088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34" name="Equation" r:id="rId13" imgW="939800" imgH="228600" progId="Equation.3">
                  <p:embed/>
                </p:oleObj>
              </mc:Choice>
              <mc:Fallback>
                <p:oleObj name="Equation" r:id="rId13" imgW="939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826592" y="4474183"/>
                        <a:ext cx="1843088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" name="Object 6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8854902"/>
              </p:ext>
            </p:extLst>
          </p:nvPr>
        </p:nvGraphicFramePr>
        <p:xfrm>
          <a:off x="1501775" y="5654717"/>
          <a:ext cx="6129338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35" name="Equation" r:id="rId15" imgW="3124200" imgH="381000" progId="Equation.3">
                  <p:embed/>
                </p:oleObj>
              </mc:Choice>
              <mc:Fallback>
                <p:oleObj name="Equation" r:id="rId15" imgW="31242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01775" y="5654717"/>
                        <a:ext cx="6129338" cy="82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230695"/>
              </p:ext>
            </p:extLst>
          </p:nvPr>
        </p:nvGraphicFramePr>
        <p:xfrm>
          <a:off x="1577065" y="5038130"/>
          <a:ext cx="5754687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36" name="Equation" r:id="rId17" imgW="2933700" imgH="228600" progId="Equation.3">
                  <p:embed/>
                </p:oleObj>
              </mc:Choice>
              <mc:Fallback>
                <p:oleObj name="Equation" r:id="rId17" imgW="2933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77065" y="5038130"/>
                        <a:ext cx="5754687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1319890" y="5654717"/>
            <a:ext cx="6503361" cy="820737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259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Goal of our Work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20" name="Oval Callout 19"/>
          <p:cNvSpPr/>
          <p:nvPr/>
        </p:nvSpPr>
        <p:spPr>
          <a:xfrm>
            <a:off x="5293912" y="3551367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smile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549" y="4208056"/>
            <a:ext cx="555338" cy="555338"/>
          </a:xfrm>
          <a:prstGeom prst="rect">
            <a:avLst/>
          </a:prstGeom>
        </p:spPr>
      </p:pic>
      <p:pic>
        <p:nvPicPr>
          <p:cNvPr id="22" name="Picture 21" descr="observ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64" y="1104901"/>
            <a:ext cx="2136459" cy="195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662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LPB Results: comparing to other classifiers</a:t>
            </a:r>
            <a:endParaRPr lang="en-US" sz="3600" dirty="0">
              <a:solidFill>
                <a:srgbClr val="FF0000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01444" y="883395"/>
            <a:ext cx="8251464" cy="2478835"/>
            <a:chOff x="246220" y="1325115"/>
            <a:chExt cx="8251464" cy="2478835"/>
          </a:xfrm>
        </p:grpSpPr>
        <p:pic>
          <p:nvPicPr>
            <p:cNvPr id="2" name="Picture 1" descr="predictions_LPB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220" y="1325115"/>
              <a:ext cx="8251464" cy="2478835"/>
            </a:xfrm>
            <a:prstGeom prst="rect">
              <a:avLst/>
            </a:prstGeom>
          </p:spPr>
        </p:pic>
        <p:cxnSp>
          <p:nvCxnSpPr>
            <p:cNvPr id="6" name="Straight Connector 5"/>
            <p:cNvCxnSpPr/>
            <p:nvPr/>
          </p:nvCxnSpPr>
          <p:spPr>
            <a:xfrm>
              <a:off x="246220" y="3803950"/>
              <a:ext cx="8251464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335571" y="3496382"/>
            <a:ext cx="8351229" cy="15388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LPB performs as well as LCB (in                                    )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LPB guesses much more Tourists than LCB, but less Minority 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9457322"/>
              </p:ext>
            </p:extLst>
          </p:nvPr>
        </p:nvGraphicFramePr>
        <p:xfrm>
          <a:off x="4629690" y="3582852"/>
          <a:ext cx="245745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0" name="Equation" r:id="rId4" imgW="1257300" imgH="190500" progId="Equation.3">
                  <p:embed/>
                </p:oleObj>
              </mc:Choice>
              <mc:Fallback>
                <p:oleObj name="Equation" r:id="rId4" imgW="12573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29690" y="3582852"/>
                        <a:ext cx="245745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2066637"/>
              </p:ext>
            </p:extLst>
          </p:nvPr>
        </p:nvGraphicFramePr>
        <p:xfrm>
          <a:off x="457199" y="4664425"/>
          <a:ext cx="8095708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23927"/>
                <a:gridCol w="2023927"/>
                <a:gridCol w="2023927"/>
                <a:gridCol w="2023927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1078204"/>
              </p:ext>
            </p:extLst>
          </p:nvPr>
        </p:nvGraphicFramePr>
        <p:xfrm>
          <a:off x="579438" y="4968875"/>
          <a:ext cx="1860550" cy="436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1" name="Equation" r:id="rId6" imgW="952500" imgH="203200" progId="Equation.3">
                  <p:embed/>
                </p:oleObj>
              </mc:Choice>
              <mc:Fallback>
                <p:oleObj name="Equation" r:id="rId6" imgW="952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79438" y="4968875"/>
                        <a:ext cx="1860550" cy="436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7005099"/>
              </p:ext>
            </p:extLst>
          </p:nvPr>
        </p:nvGraphicFramePr>
        <p:xfrm>
          <a:off x="2593940" y="4648498"/>
          <a:ext cx="1735138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2" name="Equation" r:id="rId8" imgW="889000" imgH="190500" progId="Equation.3">
                  <p:embed/>
                </p:oleObj>
              </mc:Choice>
              <mc:Fallback>
                <p:oleObj name="Equation" r:id="rId8" imgW="889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593940" y="4648498"/>
                        <a:ext cx="1735138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3173677"/>
              </p:ext>
            </p:extLst>
          </p:nvPr>
        </p:nvGraphicFramePr>
        <p:xfrm>
          <a:off x="5173663" y="4691063"/>
          <a:ext cx="644525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3" name="Equation" r:id="rId10" imgW="330200" imgH="165100" progId="Equation.3">
                  <p:embed/>
                </p:oleObj>
              </mc:Choice>
              <mc:Fallback>
                <p:oleObj name="Equation" r:id="rId10" imgW="3302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173663" y="4691063"/>
                        <a:ext cx="644525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7286508"/>
              </p:ext>
            </p:extLst>
          </p:nvPr>
        </p:nvGraphicFramePr>
        <p:xfrm>
          <a:off x="7124700" y="4692650"/>
          <a:ext cx="644525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4" name="Equation" r:id="rId12" imgW="330200" imgH="152400" progId="Equation.3">
                  <p:embed/>
                </p:oleObj>
              </mc:Choice>
              <mc:Fallback>
                <p:oleObj name="Equation" r:id="rId12" imgW="3302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24700" y="4692650"/>
                        <a:ext cx="644525" cy="328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3670913"/>
              </p:ext>
            </p:extLst>
          </p:nvPr>
        </p:nvGraphicFramePr>
        <p:xfrm>
          <a:off x="3043238" y="5053013"/>
          <a:ext cx="917575" cy="382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5" name="Equation" r:id="rId14" imgW="469900" imgH="177800" progId="Equation.3">
                  <p:embed/>
                </p:oleObj>
              </mc:Choice>
              <mc:Fallback>
                <p:oleObj name="Equation" r:id="rId14" imgW="4699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043238" y="5053013"/>
                        <a:ext cx="917575" cy="382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1416037"/>
              </p:ext>
            </p:extLst>
          </p:nvPr>
        </p:nvGraphicFramePr>
        <p:xfrm>
          <a:off x="5111750" y="5033963"/>
          <a:ext cx="76835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6" name="Equation" r:id="rId16" imgW="393700" imgH="165100" progId="Equation.3">
                  <p:embed/>
                </p:oleObj>
              </mc:Choice>
              <mc:Fallback>
                <p:oleObj name="Equation" r:id="rId16" imgW="3937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111750" y="5033963"/>
                        <a:ext cx="76835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7621065"/>
              </p:ext>
            </p:extLst>
          </p:nvPr>
        </p:nvGraphicFramePr>
        <p:xfrm>
          <a:off x="7272338" y="5035550"/>
          <a:ext cx="620712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7" name="Equation" r:id="rId18" imgW="317500" imgH="165100" progId="Equation.3">
                  <p:embed/>
                </p:oleObj>
              </mc:Choice>
              <mc:Fallback>
                <p:oleObj name="Equation" r:id="rId18" imgW="3175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272338" y="5035550"/>
                        <a:ext cx="620712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390795" y="5435600"/>
            <a:ext cx="8351229" cy="8002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LPB makes the data more predictable than LCB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660607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Results(1): LPB &amp; LCB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3" name="Picture 2" descr="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92" y="612184"/>
            <a:ext cx="7657564" cy="495177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57200" y="5681374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Exponential </a:t>
            </a:r>
            <a:r>
              <a:rPr lang="en-US" sz="2400" dirty="0"/>
              <a:t> </a:t>
            </a:r>
            <a:r>
              <a:rPr lang="en-US" sz="2400" dirty="0" smtClean="0"/>
              <a:t>   of error with     of the number of samples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Need only 5 samples to make guesses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411402" y="5779025"/>
            <a:ext cx="220892" cy="34968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330930" y="5738176"/>
            <a:ext cx="220892" cy="32724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542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Results(2): LPB &amp; LCB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3" name="Picture 2" descr="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92" y="612184"/>
            <a:ext cx="7657564" cy="495177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5681374"/>
            <a:ext cx="9144000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Probability of error is around 0.3 starting from 5 samples       very low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LCB better for few samples / LPB better for more samples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7602359" y="5981483"/>
            <a:ext cx="29452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2758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Results: Probability of added behavior LPB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2" name="Picture 1" descr="semantic_behaviou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308" y="792335"/>
            <a:ext cx="5822912" cy="3418426"/>
          </a:xfrm>
          <a:prstGeom prst="rect">
            <a:avLst/>
          </a:prstGeom>
        </p:spPr>
      </p:pic>
      <p:pic>
        <p:nvPicPr>
          <p:cNvPr id="7" name="Picture 6" descr="touris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580" y="4064581"/>
            <a:ext cx="724981" cy="1033484"/>
          </a:xfrm>
          <a:prstGeom prst="rect">
            <a:avLst/>
          </a:prstGeom>
        </p:spPr>
      </p:pic>
      <p:pic>
        <p:nvPicPr>
          <p:cNvPr id="8" name="Picture 7" descr="whit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502" y="4122376"/>
            <a:ext cx="975689" cy="975689"/>
          </a:xfrm>
          <a:prstGeom prst="rect">
            <a:avLst/>
          </a:prstGeom>
        </p:spPr>
      </p:pic>
      <p:pic>
        <p:nvPicPr>
          <p:cNvPr id="9" name="Picture 8" descr="mexican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646" y="4122376"/>
            <a:ext cx="1064388" cy="97568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467072" y="2613448"/>
            <a:ext cx="1748727" cy="33128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40000" dist="23000" dir="5400000" sx="0" sy="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204191" y="1067465"/>
            <a:ext cx="2502180" cy="33128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8830935"/>
              </p:ext>
            </p:extLst>
          </p:nvPr>
        </p:nvGraphicFramePr>
        <p:xfrm>
          <a:off x="5485480" y="2484615"/>
          <a:ext cx="902279" cy="5656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26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85480" y="2484615"/>
                        <a:ext cx="902279" cy="5656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1596308" y="3887242"/>
            <a:ext cx="4502899" cy="150101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interrogation.gi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228" y="3666312"/>
            <a:ext cx="653339" cy="1088898"/>
          </a:xfrm>
          <a:prstGeom prst="rect">
            <a:avLst/>
          </a:prstGeom>
        </p:spPr>
      </p:pic>
      <p:pic>
        <p:nvPicPr>
          <p:cNvPr id="17" name="Picture 16" descr="interrogation.gi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355" y="3666312"/>
            <a:ext cx="653339" cy="1088898"/>
          </a:xfrm>
          <a:prstGeom prst="rect">
            <a:avLst/>
          </a:prstGeom>
        </p:spPr>
      </p:pic>
      <p:pic>
        <p:nvPicPr>
          <p:cNvPr id="18" name="Picture 17" descr="interrogation.gi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580" y="3680379"/>
            <a:ext cx="653339" cy="108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30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Results: Probability of added behavior LPB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5405306"/>
            <a:ext cx="8351229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 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In fact tourists tend to discover more new places than locals</a:t>
            </a: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pic>
        <p:nvPicPr>
          <p:cNvPr id="2" name="Picture 1" descr="semantic_behaviou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308" y="792335"/>
            <a:ext cx="5822912" cy="3418426"/>
          </a:xfrm>
          <a:prstGeom prst="rect">
            <a:avLst/>
          </a:prstGeom>
        </p:spPr>
      </p:pic>
      <p:pic>
        <p:nvPicPr>
          <p:cNvPr id="7" name="Picture 6" descr="touris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580" y="4064581"/>
            <a:ext cx="724981" cy="1033484"/>
          </a:xfrm>
          <a:prstGeom prst="rect">
            <a:avLst/>
          </a:prstGeom>
        </p:spPr>
      </p:pic>
      <p:pic>
        <p:nvPicPr>
          <p:cNvPr id="8" name="Picture 7" descr="whit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502" y="4122376"/>
            <a:ext cx="975689" cy="975689"/>
          </a:xfrm>
          <a:prstGeom prst="rect">
            <a:avLst/>
          </a:prstGeom>
        </p:spPr>
      </p:pic>
      <p:pic>
        <p:nvPicPr>
          <p:cNvPr id="9" name="Picture 8" descr="mexican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646" y="4122376"/>
            <a:ext cx="1064388" cy="97568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467072" y="2613448"/>
            <a:ext cx="1748727" cy="33128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40000" dist="23000" dir="5400000" sx="0" sy="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204191" y="1067465"/>
            <a:ext cx="2502180" cy="331282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9605972"/>
              </p:ext>
            </p:extLst>
          </p:nvPr>
        </p:nvGraphicFramePr>
        <p:xfrm>
          <a:off x="5485480" y="2484615"/>
          <a:ext cx="902279" cy="5656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8" name="Equation" r:id="rId7" imgW="381000" imgH="215900" progId="Equation.3">
                  <p:embed/>
                </p:oleObj>
              </mc:Choice>
              <mc:Fallback>
                <p:oleObj name="Equation" r:id="rId7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85480" y="2484615"/>
                        <a:ext cx="902279" cy="5656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2350965"/>
              </p:ext>
            </p:extLst>
          </p:nvPr>
        </p:nvGraphicFramePr>
        <p:xfrm>
          <a:off x="923032" y="5362096"/>
          <a:ext cx="3678880" cy="524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9" name="Equation" r:id="rId9" imgW="1778000" imgH="228600" progId="Equation.3">
                  <p:embed/>
                </p:oleObj>
              </mc:Choice>
              <mc:Fallback>
                <p:oleObj name="Equation" r:id="rId9" imgW="1778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23032" y="5362096"/>
                        <a:ext cx="3678880" cy="524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37094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Conclusion: LPB </a:t>
            </a:r>
            <a:r>
              <a:rPr lang="en-US" sz="3600" dirty="0" err="1" smtClean="0">
                <a:solidFill>
                  <a:srgbClr val="FF0000"/>
                </a:solidFill>
              </a:rPr>
              <a:t>vs</a:t>
            </a:r>
            <a:r>
              <a:rPr lang="en-US" sz="3600" dirty="0" smtClean="0">
                <a:solidFill>
                  <a:srgbClr val="FF0000"/>
                </a:solidFill>
              </a:rPr>
              <a:t> LCB</a:t>
            </a:r>
            <a:endParaRPr lang="en-US" sz="3600" dirty="0">
              <a:solidFill>
                <a:srgbClr val="FF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620953" y="1122672"/>
            <a:ext cx="0" cy="50379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35571" y="1545512"/>
            <a:ext cx="4285382" cy="523220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Makes the data more predictable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Better for big number of samples per user (&gt; 2 samples/person)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Is well designed for Local </a:t>
            </a:r>
            <a:r>
              <a:rPr lang="en-US" sz="2400" dirty="0" err="1" smtClean="0"/>
              <a:t>vs</a:t>
            </a:r>
            <a:r>
              <a:rPr lang="en-US" sz="2400" dirty="0" smtClean="0"/>
              <a:t> Tourist separation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Gives a description of the data (              parameter)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sp>
        <p:nvSpPr>
          <p:cNvPr id="20" name="TextBox 19"/>
          <p:cNvSpPr txBox="1"/>
          <p:nvPr/>
        </p:nvSpPr>
        <p:spPr>
          <a:xfrm>
            <a:off x="4767581" y="1527107"/>
            <a:ext cx="4137115" cy="37548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Better if goal is to make the maximum number of correct guesses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Better for a very sparse data (&lt;= 2 samples/person)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Better to guess minorities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sp>
        <p:nvSpPr>
          <p:cNvPr id="21" name="TextBox 20"/>
          <p:cNvSpPr txBox="1"/>
          <p:nvPr/>
        </p:nvSpPr>
        <p:spPr>
          <a:xfrm>
            <a:off x="957198" y="938622"/>
            <a:ext cx="2190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LPB</a:t>
            </a:r>
            <a:endParaRPr lang="en-US" sz="24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6006030" y="938622"/>
            <a:ext cx="2190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LCB</a:t>
            </a:r>
            <a:endParaRPr lang="en-US" sz="2400" b="1" dirty="0"/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4470074"/>
              </p:ext>
            </p:extLst>
          </p:nvPr>
        </p:nvGraphicFramePr>
        <p:xfrm>
          <a:off x="1435797" y="5594984"/>
          <a:ext cx="902279" cy="5656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3" name="Equation" r:id="rId3" imgW="381000" imgH="215900" progId="Equation.3">
                  <p:embed/>
                </p:oleObj>
              </mc:Choice>
              <mc:Fallback>
                <p:oleObj name="Equation" r:id="rId3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35797" y="5594984"/>
                        <a:ext cx="902279" cy="5656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4906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Conclusion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35570" y="1085387"/>
            <a:ext cx="8351229" cy="37548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The proposed models both do much better than the baselines </a:t>
            </a:r>
            <a:r>
              <a:rPr lang="en-US" sz="2400" dirty="0" err="1" smtClean="0"/>
              <a:t>Naive_Bayes</a:t>
            </a:r>
            <a:r>
              <a:rPr lang="en-US" sz="2400" dirty="0" smtClean="0"/>
              <a:t> and SVM</a:t>
            </a:r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Able to guess the class of a person based on his mobility with some certainty (0.5 of chance to be right in the worst case)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We do not need more that 5 visited places to be able to make the best possible guess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200" dirty="0" smtClean="0"/>
          </a:p>
        </p:txBody>
      </p:sp>
      <p:sp>
        <p:nvSpPr>
          <p:cNvPr id="2" name="Right Arrow 1"/>
          <p:cNvSpPr/>
          <p:nvPr/>
        </p:nvSpPr>
        <p:spPr>
          <a:xfrm>
            <a:off x="335570" y="4656354"/>
            <a:ext cx="1008188" cy="625755"/>
          </a:xfrm>
          <a:prstGeom prst="rightArrow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675096" y="4451112"/>
            <a:ext cx="70117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The mobility of a person is sufficient to give </a:t>
            </a:r>
            <a:r>
              <a:rPr lang="en-US" sz="2400" dirty="0" err="1" smtClean="0"/>
              <a:t>informations</a:t>
            </a:r>
            <a:r>
              <a:rPr lang="en-US" sz="2400" dirty="0" smtClean="0"/>
              <a:t> about </a:t>
            </a:r>
            <a:r>
              <a:rPr lang="en-US" sz="2400" smtClean="0"/>
              <a:t>his characteristics </a:t>
            </a:r>
            <a:endParaRPr lang="en-US" sz="2400" dirty="0" smtClean="0"/>
          </a:p>
          <a:p>
            <a:pPr>
              <a:buClr>
                <a:srgbClr val="FF66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Our mobility is influenced by our social characteristics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99888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Questions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3" name="Picture 2" descr="questions_answers_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1524000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830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Goal of our Work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20" name="Oval Callout 19"/>
          <p:cNvSpPr/>
          <p:nvPr/>
        </p:nvSpPr>
        <p:spPr>
          <a:xfrm>
            <a:off x="5293912" y="3551367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smile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460" y="3551367"/>
            <a:ext cx="555338" cy="555338"/>
          </a:xfrm>
          <a:prstGeom prst="rect">
            <a:avLst/>
          </a:prstGeom>
        </p:spPr>
      </p:pic>
      <p:pic>
        <p:nvPicPr>
          <p:cNvPr id="22" name="Picture 21" descr="observ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64" y="1104901"/>
            <a:ext cx="2136459" cy="1954860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6927823" y="2759971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>
            <a:stCxn id="20" idx="8"/>
            <a:endCxn id="6" idx="8"/>
          </p:cNvCxnSpPr>
          <p:nvPr/>
        </p:nvCxnSpPr>
        <p:spPr>
          <a:xfrm flipV="1">
            <a:off x="5607603" y="3912995"/>
            <a:ext cx="1633911" cy="7913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138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Goal of our Work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20" name="Oval Callout 19"/>
          <p:cNvSpPr/>
          <p:nvPr/>
        </p:nvSpPr>
        <p:spPr>
          <a:xfrm>
            <a:off x="5293912" y="3551367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smile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402" y="2304208"/>
            <a:ext cx="555338" cy="555338"/>
          </a:xfrm>
          <a:prstGeom prst="rect">
            <a:avLst/>
          </a:prstGeom>
        </p:spPr>
      </p:pic>
      <p:pic>
        <p:nvPicPr>
          <p:cNvPr id="22" name="Picture 21" descr="observ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64" y="1104901"/>
            <a:ext cx="2136459" cy="1954860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6927823" y="2759971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>
            <a:stCxn id="20" idx="8"/>
            <a:endCxn id="6" idx="8"/>
          </p:cNvCxnSpPr>
          <p:nvPr/>
        </p:nvCxnSpPr>
        <p:spPr>
          <a:xfrm flipV="1">
            <a:off x="5607603" y="3912995"/>
            <a:ext cx="1633911" cy="7913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Callout 7"/>
          <p:cNvSpPr/>
          <p:nvPr/>
        </p:nvSpPr>
        <p:spPr>
          <a:xfrm>
            <a:off x="5794711" y="1584551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>
            <a:stCxn id="6" idx="8"/>
            <a:endCxn id="8" idx="8"/>
          </p:cNvCxnSpPr>
          <p:nvPr/>
        </p:nvCxnSpPr>
        <p:spPr>
          <a:xfrm flipH="1" flipV="1">
            <a:off x="6108402" y="2737575"/>
            <a:ext cx="1133112" cy="117542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17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Goal of our Work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21" name="Picture 20" descr="smile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0612" y="4250231"/>
            <a:ext cx="555338" cy="555338"/>
          </a:xfrm>
          <a:prstGeom prst="rect">
            <a:avLst/>
          </a:prstGeom>
        </p:spPr>
      </p:pic>
      <p:pic>
        <p:nvPicPr>
          <p:cNvPr id="22" name="Picture 21" descr="observ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64" y="1104901"/>
            <a:ext cx="2136459" cy="1954860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6927823" y="2759971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>
            <a:endCxn id="6" idx="8"/>
          </p:cNvCxnSpPr>
          <p:nvPr/>
        </p:nvCxnSpPr>
        <p:spPr>
          <a:xfrm flipV="1">
            <a:off x="5607603" y="3912995"/>
            <a:ext cx="1633911" cy="7913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Callout 7"/>
          <p:cNvSpPr/>
          <p:nvPr/>
        </p:nvSpPr>
        <p:spPr>
          <a:xfrm>
            <a:off x="5794711" y="1584551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>
            <a:stCxn id="6" idx="8"/>
            <a:endCxn id="8" idx="8"/>
          </p:cNvCxnSpPr>
          <p:nvPr/>
        </p:nvCxnSpPr>
        <p:spPr>
          <a:xfrm flipH="1" flipV="1">
            <a:off x="6108402" y="2737575"/>
            <a:ext cx="1133112" cy="117542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8"/>
          </p:cNvCxnSpPr>
          <p:nvPr/>
        </p:nvCxnSpPr>
        <p:spPr>
          <a:xfrm flipH="1">
            <a:off x="5607603" y="2737575"/>
            <a:ext cx="500799" cy="196681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Callout 15"/>
          <p:cNvSpPr/>
          <p:nvPr/>
        </p:nvSpPr>
        <p:spPr>
          <a:xfrm>
            <a:off x="5293912" y="3551367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56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Goal of our Work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21" name="Picture 20" descr="smile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0612" y="4250231"/>
            <a:ext cx="555338" cy="555338"/>
          </a:xfrm>
          <a:prstGeom prst="rect">
            <a:avLst/>
          </a:prstGeom>
        </p:spPr>
      </p:pic>
      <p:pic>
        <p:nvPicPr>
          <p:cNvPr id="22" name="Picture 21" descr="observ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64" y="1104901"/>
            <a:ext cx="2136459" cy="1954860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6927823" y="2759971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/>
          <p:cNvCxnSpPr>
            <a:endCxn id="6" idx="8"/>
          </p:cNvCxnSpPr>
          <p:nvPr/>
        </p:nvCxnSpPr>
        <p:spPr>
          <a:xfrm flipV="1">
            <a:off x="5607603" y="3912995"/>
            <a:ext cx="1633911" cy="7913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Callout 7"/>
          <p:cNvSpPr/>
          <p:nvPr/>
        </p:nvSpPr>
        <p:spPr>
          <a:xfrm>
            <a:off x="5794711" y="1584551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>
            <a:stCxn id="6" idx="8"/>
            <a:endCxn id="8" idx="8"/>
          </p:cNvCxnSpPr>
          <p:nvPr/>
        </p:nvCxnSpPr>
        <p:spPr>
          <a:xfrm flipH="1" flipV="1">
            <a:off x="6108402" y="2737575"/>
            <a:ext cx="1133112" cy="117542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8"/>
          </p:cNvCxnSpPr>
          <p:nvPr/>
        </p:nvCxnSpPr>
        <p:spPr>
          <a:xfrm flipH="1">
            <a:off x="5607603" y="2737575"/>
            <a:ext cx="500799" cy="196681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Callout 15"/>
          <p:cNvSpPr/>
          <p:nvPr/>
        </p:nvSpPr>
        <p:spPr>
          <a:xfrm>
            <a:off x="5293912" y="3551367"/>
            <a:ext cx="570637" cy="791396"/>
          </a:xfrm>
          <a:prstGeom prst="wedgeEllipseCallout">
            <a:avLst>
              <a:gd name="adj1" fmla="val 4972"/>
              <a:gd name="adj2" fmla="val 95695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ular Callout 1"/>
          <p:cNvSpPr/>
          <p:nvPr/>
        </p:nvSpPr>
        <p:spPr>
          <a:xfrm>
            <a:off x="2436823" y="909477"/>
            <a:ext cx="5836549" cy="5248533"/>
          </a:xfrm>
          <a:prstGeom prst="wedgeRectCallout">
            <a:avLst>
              <a:gd name="adj1" fmla="val -56831"/>
              <a:gd name="adj2" fmla="val -33562"/>
            </a:avLst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Does our mobility exhibits some information about our person ? 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Can we infer some characteristics about a person by looking only to his movements ?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Can we guess the ethnicity of a user based on the places he visited ?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Can we guess his age?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Can we guess his gender ?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534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9588"/>
            <a:ext cx="8229600" cy="7059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Definitions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5570" y="1085387"/>
            <a:ext cx="8351229" cy="41549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Check-in:</a:t>
            </a:r>
            <a:r>
              <a:rPr lang="en-US" sz="2400" dirty="0" smtClean="0"/>
              <a:t> The place      visited by a person is called a check-in</a:t>
            </a:r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Let                         be the set of the      possible places where a user can do a check-in   </a:t>
            </a:r>
            <a:endParaRPr lang="en-US" sz="2400" b="1" dirty="0" smtClean="0"/>
          </a:p>
          <a:p>
            <a:pPr>
              <a:buClr>
                <a:srgbClr val="FF0000"/>
              </a:buClr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Class: </a:t>
            </a:r>
            <a:r>
              <a:rPr lang="en-US" sz="2400" dirty="0" smtClean="0"/>
              <a:t>let                     be the set of the      classes that could be assigned to a person</a:t>
            </a:r>
          </a:p>
          <a:p>
            <a:pPr marL="800100" lvl="1" indent="-342900">
              <a:buClr>
                <a:srgbClr val="FF0000"/>
              </a:buClr>
              <a:buFont typeface="Arial"/>
              <a:buChar char="•"/>
            </a:pPr>
            <a:r>
              <a:rPr lang="en-US" sz="2400" dirty="0" smtClean="0"/>
              <a:t>Ex:                                      ,    </a:t>
            </a:r>
            <a:endParaRPr lang="en-US" sz="2400" b="1" dirty="0" smtClean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endParaRPr lang="en-US" sz="2400" dirty="0"/>
          </a:p>
          <a:p>
            <a:pPr marL="342900" indent="-342900">
              <a:buClr>
                <a:srgbClr val="FF0000"/>
              </a:buClr>
              <a:buFont typeface="Arial"/>
              <a:buChar char="•"/>
            </a:pPr>
            <a:r>
              <a:rPr lang="en-US" sz="2400" b="1" dirty="0" smtClean="0"/>
              <a:t>Goal: </a:t>
            </a:r>
            <a:r>
              <a:rPr lang="en-US" sz="2400" dirty="0" smtClean="0"/>
              <a:t>guess the class     of a person    by observing his/her check-ins</a:t>
            </a:r>
            <a:endParaRPr lang="en-US" sz="2400" b="1" dirty="0" smtClean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2325402"/>
              </p:ext>
            </p:extLst>
          </p:nvPr>
        </p:nvGraphicFramePr>
        <p:xfrm>
          <a:off x="3252153" y="1159007"/>
          <a:ext cx="2984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82" name="Equation" r:id="rId3" imgW="177800" imgH="215900" progId="Equation.3">
                  <p:embed/>
                </p:oleObj>
              </mc:Choice>
              <mc:Fallback>
                <p:oleObj name="Equation" r:id="rId3" imgW="177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52153" y="1159007"/>
                        <a:ext cx="298450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7519835"/>
              </p:ext>
            </p:extLst>
          </p:nvPr>
        </p:nvGraphicFramePr>
        <p:xfrm>
          <a:off x="1209418" y="1901825"/>
          <a:ext cx="1662113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83" name="Equation" r:id="rId5" imgW="990600" imgH="215900" progId="Equation.3">
                  <p:embed/>
                </p:oleObj>
              </mc:Choice>
              <mc:Fallback>
                <p:oleObj name="Equation" r:id="rId5" imgW="990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09418" y="1901825"/>
                        <a:ext cx="1662113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7490146"/>
              </p:ext>
            </p:extLst>
          </p:nvPr>
        </p:nvGraphicFramePr>
        <p:xfrm>
          <a:off x="5005388" y="1919288"/>
          <a:ext cx="29845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84" name="Equation" r:id="rId7" imgW="177800" imgH="165100" progId="Equation.3">
                  <p:embed/>
                </p:oleObj>
              </mc:Choice>
              <mc:Fallback>
                <p:oleObj name="Equation" r:id="rId7" imgW="1778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05388" y="1919288"/>
                        <a:ext cx="29845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7407844"/>
              </p:ext>
            </p:extLst>
          </p:nvPr>
        </p:nvGraphicFramePr>
        <p:xfrm>
          <a:off x="2038385" y="2985790"/>
          <a:ext cx="1214438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85" name="Equation" r:id="rId9" imgW="723900" imgH="203200" progId="Equation.3">
                  <p:embed/>
                </p:oleObj>
              </mc:Choice>
              <mc:Fallback>
                <p:oleObj name="Equation" r:id="rId9" imgW="7239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038385" y="2985790"/>
                        <a:ext cx="1214438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2481829"/>
              </p:ext>
            </p:extLst>
          </p:nvPr>
        </p:nvGraphicFramePr>
        <p:xfrm>
          <a:off x="5435600" y="3034010"/>
          <a:ext cx="341313" cy="282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86" name="Equation" r:id="rId11" imgW="203200" imgH="152400" progId="Equation.3">
                  <p:embed/>
                </p:oleObj>
              </mc:Choice>
              <mc:Fallback>
                <p:oleObj name="Equation" r:id="rId11" imgW="2032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435600" y="3034010"/>
                        <a:ext cx="341313" cy="282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2348565"/>
              </p:ext>
            </p:extLst>
          </p:nvPr>
        </p:nvGraphicFramePr>
        <p:xfrm>
          <a:off x="1668507" y="3708400"/>
          <a:ext cx="25558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87" name="Equation" r:id="rId13" imgW="1524000" imgH="203200" progId="Equation.3">
                  <p:embed/>
                </p:oleObj>
              </mc:Choice>
              <mc:Fallback>
                <p:oleObj name="Equation" r:id="rId13" imgW="15240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668507" y="3708400"/>
                        <a:ext cx="2555875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7784739"/>
              </p:ext>
            </p:extLst>
          </p:nvPr>
        </p:nvGraphicFramePr>
        <p:xfrm>
          <a:off x="4426732" y="3708400"/>
          <a:ext cx="168275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88" name="Equation" r:id="rId15" imgW="1003300" imgH="203200" progId="Equation.3">
                  <p:embed/>
                </p:oleObj>
              </mc:Choice>
              <mc:Fallback>
                <p:oleObj name="Equation" r:id="rId15" imgW="1003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426732" y="3708400"/>
                        <a:ext cx="1682750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5042127"/>
              </p:ext>
            </p:extLst>
          </p:nvPr>
        </p:nvGraphicFramePr>
        <p:xfrm>
          <a:off x="2083337" y="4819774"/>
          <a:ext cx="1576387" cy="423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89" name="Equation" r:id="rId17" imgW="939800" imgH="228600" progId="Equation.3">
                  <p:embed/>
                </p:oleObj>
              </mc:Choice>
              <mc:Fallback>
                <p:oleObj name="Equation" r:id="rId17" imgW="939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083337" y="4819774"/>
                        <a:ext cx="1576387" cy="423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6229427"/>
              </p:ext>
            </p:extLst>
          </p:nvPr>
        </p:nvGraphicFramePr>
        <p:xfrm>
          <a:off x="3373916" y="4492625"/>
          <a:ext cx="25558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90" name="Equation" r:id="rId19" imgW="152400" imgH="165100" progId="Equation.3">
                  <p:embed/>
                </p:oleObj>
              </mc:Choice>
              <mc:Fallback>
                <p:oleObj name="Equation" r:id="rId19" imgW="1524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3373916" y="4492625"/>
                        <a:ext cx="255588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3333039"/>
              </p:ext>
            </p:extLst>
          </p:nvPr>
        </p:nvGraphicFramePr>
        <p:xfrm>
          <a:off x="5094776" y="4511029"/>
          <a:ext cx="234157" cy="2809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91" name="Equation" r:id="rId21" imgW="127000" imgH="139700" progId="Equation.3">
                  <p:embed/>
                </p:oleObj>
              </mc:Choice>
              <mc:Fallback>
                <p:oleObj name="Equation" r:id="rId21" imgW="1270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094776" y="4511029"/>
                        <a:ext cx="234157" cy="2809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Left-Right Arrow 1"/>
          <p:cNvSpPr/>
          <p:nvPr/>
        </p:nvSpPr>
        <p:spPr>
          <a:xfrm>
            <a:off x="614886" y="5318920"/>
            <a:ext cx="839318" cy="496922"/>
          </a:xfrm>
          <a:prstGeom prst="leftRightArrow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616783" y="5372890"/>
            <a:ext cx="4123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Find a classification function: </a:t>
            </a:r>
            <a:endParaRPr lang="en-US" sz="2400" dirty="0"/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6306944"/>
              </p:ext>
            </p:extLst>
          </p:nvPr>
        </p:nvGraphicFramePr>
        <p:xfrm>
          <a:off x="2890204" y="5944985"/>
          <a:ext cx="3893720" cy="4513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92" name="Equation" r:id="rId23" imgW="2057400" imgH="215900" progId="Equation.3">
                  <p:embed/>
                </p:oleObj>
              </mc:Choice>
              <mc:Fallback>
                <p:oleObj name="Equation" r:id="rId23" imgW="2057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890204" y="5944985"/>
                        <a:ext cx="3893720" cy="4513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2871531" y="5815842"/>
            <a:ext cx="4086561" cy="73618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86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6630</TotalTime>
  <Words>1640</Words>
  <Application>Microsoft Macintosh PowerPoint</Application>
  <PresentationFormat>Présentation à l'écran (4:3)</PresentationFormat>
  <Paragraphs>462</Paragraphs>
  <Slides>47</Slides>
  <Notes>0</Notes>
  <HiddenSlides>0</HiddenSlides>
  <MMClips>0</MMClips>
  <ScaleCrop>false</ScaleCrop>
  <HeadingPairs>
    <vt:vector size="6" baseType="variant">
      <vt:variant>
        <vt:lpstr>Thème</vt:lpstr>
      </vt:variant>
      <vt:variant>
        <vt:i4>1</vt:i4>
      </vt:variant>
      <vt:variant>
        <vt:lpstr>Serveurs OLE incorporés</vt:lpstr>
      </vt:variant>
      <vt:variant>
        <vt:i4>2</vt:i4>
      </vt:variant>
      <vt:variant>
        <vt:lpstr>Titres des diapositives</vt:lpstr>
      </vt:variant>
      <vt:variant>
        <vt:i4>47</vt:i4>
      </vt:variant>
    </vt:vector>
  </HeadingPairs>
  <TitlesOfParts>
    <vt:vector size="50" baseType="lpstr">
      <vt:lpstr>Office Theme</vt:lpstr>
      <vt:lpstr>Equation</vt:lpstr>
      <vt:lpstr>Microsoft Equation</vt:lpstr>
      <vt:lpstr>Demographics and Mobility</vt:lpstr>
      <vt:lpstr>Why Human Mobility ?</vt:lpstr>
      <vt:lpstr>Why Human Mobility ?</vt:lpstr>
      <vt:lpstr>Goal of our Work</vt:lpstr>
      <vt:lpstr>Goal of our Work</vt:lpstr>
      <vt:lpstr>Goal of our Work</vt:lpstr>
      <vt:lpstr>Goal of our Work</vt:lpstr>
      <vt:lpstr>Goal of our Work</vt:lpstr>
      <vt:lpstr>Definitions</vt:lpstr>
      <vt:lpstr>Headlines</vt:lpstr>
      <vt:lpstr>Latent Class Behavior (LCB): Intuitions</vt:lpstr>
      <vt:lpstr>LCB: Model</vt:lpstr>
      <vt:lpstr>LCB: Generative model</vt:lpstr>
      <vt:lpstr>LCB: Generative model</vt:lpstr>
      <vt:lpstr>LCB: Generative model</vt:lpstr>
      <vt:lpstr>LCB: Generative model</vt:lpstr>
      <vt:lpstr>LCB: Generative model</vt:lpstr>
      <vt:lpstr>LCB: Generative model</vt:lpstr>
      <vt:lpstr>LCB: Generative model</vt:lpstr>
      <vt:lpstr>LCB: Learning parameters and classification</vt:lpstr>
      <vt:lpstr>Dataset of geo-tagged tweets in New York</vt:lpstr>
      <vt:lpstr>Dataset of geo-tagged tweets in New York</vt:lpstr>
      <vt:lpstr>Results: metrics</vt:lpstr>
      <vt:lpstr>Results: comparing to Naïve Bayes &amp; SVM</vt:lpstr>
      <vt:lpstr>Latent Personalized Behavior (LPB): Intuitions</vt:lpstr>
      <vt:lpstr>LPB: Model (1)</vt:lpstr>
      <vt:lpstr>LPB: Model (2)</vt:lpstr>
      <vt:lpstr>LPB: Generative model</vt:lpstr>
      <vt:lpstr>LPB: Generative model</vt:lpstr>
      <vt:lpstr>LPB: Generative model</vt:lpstr>
      <vt:lpstr>LPB: Generative model</vt:lpstr>
      <vt:lpstr>LPB: Generative model</vt:lpstr>
      <vt:lpstr>LPB: Generative model</vt:lpstr>
      <vt:lpstr>LPB: Generative model</vt:lpstr>
      <vt:lpstr>LPB: Generative model</vt:lpstr>
      <vt:lpstr>LPB: Generative model</vt:lpstr>
      <vt:lpstr>LPB: Generative model</vt:lpstr>
      <vt:lpstr>LPB: Generative model</vt:lpstr>
      <vt:lpstr>LPB: Learning parameters and classification</vt:lpstr>
      <vt:lpstr>LPB Results: comparing to other classifiers</vt:lpstr>
      <vt:lpstr>Results(1): LPB &amp; LCB</vt:lpstr>
      <vt:lpstr>Results(2): LPB &amp; LCB</vt:lpstr>
      <vt:lpstr>Results: Probability of added behavior LPB</vt:lpstr>
      <vt:lpstr>Results: Probability of added behavior LPB</vt:lpstr>
      <vt:lpstr>Conclusion: LPB vs LCB</vt:lpstr>
      <vt:lpstr>Conclusion</vt:lpstr>
      <vt:lpstr>Questions</vt:lpstr>
    </vt:vector>
  </TitlesOfParts>
  <Company>EPFL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 Links Problem in Page rank</dc:title>
  <dc:creator>khalil hajji</dc:creator>
  <cp:lastModifiedBy>Khalil Hajji</cp:lastModifiedBy>
  <cp:revision>76</cp:revision>
  <dcterms:created xsi:type="dcterms:W3CDTF">2014-12-15T17:15:52Z</dcterms:created>
  <dcterms:modified xsi:type="dcterms:W3CDTF">2015-09-09T14:50:42Z</dcterms:modified>
</cp:coreProperties>
</file>

<file path=docProps/thumbnail.jpeg>
</file>